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0840-D151-448A-90CC-8AB30DDFB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99F0-FAA2-4121-9B1E-6BA5E225C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FC79-6584-4684-A4CD-BE23B02A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AB69-CCFD-4C18-998D-38BBD643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DD3F-2676-40D9-9CDC-7D98CBF2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D122-2D35-4BAF-BE0E-175428A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D0C7C-30C5-457E-B89F-2542C5B0E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0B54-79BC-4169-9DBA-1C73AB98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C4FE-1A5F-4828-A03E-E9765855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76F0-464C-4B3B-85BB-4B0E1C13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DE7BD-C141-421A-BE3E-6BCF50FAE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4041A-7E90-4B4E-A0DF-A38DC9BAF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A56B-1BF1-4BFB-90E9-3CC62B82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EB5C-FB75-492F-BB4B-1342E059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6EF0-D39C-4ABC-BC1C-26C480BB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017E-682B-4703-AF49-30B327D4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5C41-60F4-4285-8087-CF3AF66F1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2D1D9-DD41-450C-8D9C-E2E59E5C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9E57B-7B13-43BF-8838-ED876918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134F-F1D3-4A10-B81B-724FA7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8ED1-352A-446B-B301-89ADD37B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7A997-C3A8-4FCA-9AC9-1C9F2C02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91C9-602E-41D2-96FD-585638F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68C7-90C7-452A-B9C6-8E37A2E8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7239C-1592-42CF-8342-B69B277A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DAA3-0D20-40D8-8AD7-09FFAA11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15CC8-C490-4264-8C34-F3535C01E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4FDFE-1849-4FC4-AB3A-43466DF8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3C9E4-A76A-44E4-8468-9BDC76D1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D9BAC-0F5F-4F24-958C-EB1E21E9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58BA-9DC8-4A12-A081-3BDDF051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4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9556-790E-4A83-9927-9294363A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1274C-91C0-4318-925C-6B3265AB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603BE-847E-4717-9AC4-69E2DF695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4AB29-1B67-404A-877B-80C071C4D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0D994-2A8C-4ECE-AA85-1C063316F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24B3A-3163-4ED9-9D74-CA21006E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C23E4-7C31-4E96-A303-136970FE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B4A88-7BD5-427A-9D10-FE5DFCB7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9E84-5579-4DD5-8CA2-30639087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C06B8-6E0D-4DB4-97CE-E353B519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7BAC2-E56F-4069-96D4-7DC62F06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0746D-1291-41F2-BF56-13CFDD14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96AD1-0366-4796-A668-62CCE12B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2689C-6040-4452-9189-6DACF9C3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335B6-0889-4386-9670-AB249E86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480C-E412-4A01-9152-50AFEA4F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4039-53C4-40B2-A341-BC9A6615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362DE-44B6-4EEE-A400-10A36E98A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20310-E8C2-4AA1-BED9-5C2B5183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CF45D-B8A8-458E-8AA3-60E51F44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204C-D158-4BD6-921E-C81F8ADF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7CC5-11CF-41D3-B53D-0BB4B324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92786-39A5-4806-B3B1-28C59D5C7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868AF-22A9-4EBF-A818-E8DEA4C8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35B3A-A6B0-43AB-8DF0-07AC5EBF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A733A-B91A-4FC0-B623-73FACB85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8D2F7-C932-4E3D-858C-B8FD2239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2E26F-8690-49EA-9CF5-01678BFD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A988-66FE-4BBB-89BA-E1314927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0C6B6-D1AB-4F32-AF89-6DCFF8834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A8AA1-04B0-405A-B43E-73536FE60891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3F79-C7D4-440D-8B27-523A37302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598C-2F02-4FF2-8928-B63AF856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2E4B-A852-45F9-B6FC-53A2191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EČIĆ UŠKO I NJEGOV SAN – narativna pantomima - Dramski metod">
            <a:extLst>
              <a:ext uri="{FF2B5EF4-FFF2-40B4-BE49-F238E27FC236}">
                <a16:creationId xmlns:a16="http://schemas.microsoft.com/office/drawing/2014/main" id="{30C4FBC7-15F3-401C-AAEB-62AB2E77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51" y="0"/>
            <a:ext cx="13181352" cy="70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2DC13-32A0-4FEA-848A-048419149D94}"/>
              </a:ext>
            </a:extLst>
          </p:cNvPr>
          <p:cNvSpPr/>
          <p:nvPr/>
        </p:nvSpPr>
        <p:spPr>
          <a:xfrm>
            <a:off x="359764" y="464695"/>
            <a:ext cx="5736236" cy="86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6DA7E-5A94-469E-9E9D-1342EB896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1738" y="-279218"/>
            <a:ext cx="9144000" cy="1605847"/>
          </a:xfrm>
        </p:spPr>
        <p:txBody>
          <a:bodyPr/>
          <a:lstStyle/>
          <a:p>
            <a:r>
              <a:rPr lang="sr-Cyrl-RS" dirty="0"/>
              <a:t>Пролеће у шуми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34D321-B01B-41B3-AF99-C5CBF95E1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2331" y="464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slika: livada, proplanak, šuma, proljeće, planinarenje, priroda, Breza  | Hippopx">
            <a:extLst>
              <a:ext uri="{FF2B5EF4-FFF2-40B4-BE49-F238E27FC236}">
                <a16:creationId xmlns:a16="http://schemas.microsoft.com/office/drawing/2014/main" id="{5501280C-01A9-4892-9189-69983926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0"/>
            <a:ext cx="11842044" cy="70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77526-423A-4B16-8758-49889A137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7" y="6423285"/>
            <a:ext cx="3160798" cy="1896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41E8C6-62F0-4CFB-87F0-1E64F07E0620}"/>
              </a:ext>
            </a:extLst>
          </p:cNvPr>
          <p:cNvSpPr/>
          <p:nvPr/>
        </p:nvSpPr>
        <p:spPr>
          <a:xfrm>
            <a:off x="5946098" y="164892"/>
            <a:ext cx="5386466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743F7-8E69-42A3-A4C2-32D4E6438A80}"/>
              </a:ext>
            </a:extLst>
          </p:cNvPr>
          <p:cNvSpPr txBox="1"/>
          <p:nvPr/>
        </p:nvSpPr>
        <p:spPr>
          <a:xfrm>
            <a:off x="6096000" y="164892"/>
            <a:ext cx="709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</a:rPr>
              <a:t>ЗЕКА СКАЧЕ, ПРЕПУН СРЕЋЕ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06A66-51D9-45AC-AEB5-10D779D48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866" y="1139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14 -0.19815 C -0.01914 -0.16505 0.00782 -0.1382 0.04089 -0.1382 C 0.07982 -0.1382 0.09388 -0.16806 0.09987 -0.18611 L 0.10586 -0.21019 C 0.11185 -0.22824 0.12683 -0.2581 0.17084 -0.2581 C 0.19883 -0.2581 0.23086 -0.23125 0.23086 -0.19815 C 0.23086 -0.16505 0.19883 -0.1382 0.17084 -0.1382 C 0.12683 -0.1382 0.11185 -0.16806 0.10586 -0.18611 L 0.09987 -0.21019 C 0.09388 -0.22824 0.07982 -0.2581 0.04089 -0.2581 C 0.00782 -0.2581 -0.01914 -0.23125 -0.01914 -0.19815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914 -0.19815 C -0.01914 -0.16505 0.00781 -0.1382 0.04088 -0.1382 C 0.07981 -0.1382 0.09388 -0.16806 0.09987 -0.18611 L 0.10586 -0.21019 C 0.11185 -0.22824 0.12682 -0.2581 0.17083 -0.2581 C 0.19883 -0.2581 0.23086 -0.23125 0.23086 -0.19815 C 0.23086 -0.16505 0.19883 -0.1382 0.17083 -0.1382 C 0.12682 -0.1382 0.11185 -0.16806 0.10586 -0.18611 L 0.09987 -0.21019 C 0.09388 -0.22824 0.07981 -0.2581 0.04088 -0.2581 C 0.00781 -0.2581 -0.01914 -0.23125 -0.01914 -0.19815 Z " pathEditMode="relative" rAng="0" ptsTypes="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Šumski potok – Zabava Plus">
            <a:extLst>
              <a:ext uri="{FF2B5EF4-FFF2-40B4-BE49-F238E27FC236}">
                <a16:creationId xmlns:a16="http://schemas.microsoft.com/office/drawing/2014/main" id="{78F0C1BC-9686-47CE-9E29-589880E5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" y="0"/>
            <a:ext cx="6080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Đurđevak - Convallaria majalis | Enciklopedija narodne medicine i prirodne  kozmetike">
            <a:extLst>
              <a:ext uri="{FF2B5EF4-FFF2-40B4-BE49-F238E27FC236}">
                <a16:creationId xmlns:a16="http://schemas.microsoft.com/office/drawing/2014/main" id="{1246A6ED-4DD2-427F-8642-0316972E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5892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43C07-C017-4A3C-8ECE-4393B3F2C1F0}"/>
              </a:ext>
            </a:extLst>
          </p:cNvPr>
          <p:cNvSpPr txBox="1"/>
          <p:nvPr/>
        </p:nvSpPr>
        <p:spPr>
          <a:xfrm>
            <a:off x="3055674" y="-100864"/>
            <a:ext cx="361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>
                <a:solidFill>
                  <a:schemeClr val="bg1"/>
                </a:solidFill>
              </a:rPr>
              <a:t>ПОТОК  ТУ,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26F76-987A-46C8-8DE5-B58B2B1C25D7}"/>
              </a:ext>
            </a:extLst>
          </p:cNvPr>
          <p:cNvSpPr txBox="1"/>
          <p:nvPr/>
        </p:nvSpPr>
        <p:spPr>
          <a:xfrm>
            <a:off x="6096000" y="-70085"/>
            <a:ext cx="4899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bg1"/>
                </a:solidFill>
              </a:rPr>
              <a:t>ТАМО ЛЕПО ЦВЕЋЕ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88D74-62DB-4F91-9EB8-3FC8F736B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0413" y="2044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slika: livada, proplanak, šuma, proljeće, planinarenje, priroda, Breza  | Hippopx">
            <a:extLst>
              <a:ext uri="{FF2B5EF4-FFF2-40B4-BE49-F238E27FC236}">
                <a16:creationId xmlns:a16="http://schemas.microsoft.com/office/drawing/2014/main" id="{5501280C-01A9-4892-9189-69983926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0"/>
            <a:ext cx="11842044" cy="70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77526-423A-4B16-8758-49889A137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7" y="6423285"/>
            <a:ext cx="3160798" cy="1896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41E8C6-62F0-4CFB-87F0-1E64F07E0620}"/>
              </a:ext>
            </a:extLst>
          </p:cNvPr>
          <p:cNvSpPr/>
          <p:nvPr/>
        </p:nvSpPr>
        <p:spPr>
          <a:xfrm>
            <a:off x="5946098" y="164892"/>
            <a:ext cx="5386466" cy="659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743F7-8E69-42A3-A4C2-32D4E6438A80}"/>
              </a:ext>
            </a:extLst>
          </p:cNvPr>
          <p:cNvSpPr txBox="1"/>
          <p:nvPr/>
        </p:nvSpPr>
        <p:spPr>
          <a:xfrm>
            <a:off x="6096000" y="164892"/>
            <a:ext cx="709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</a:rPr>
              <a:t>ЗЕКА СКАЧЕ, ПРЕПУН СРЕЋЕ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F06A66-51D9-45AC-AEB5-10D779D48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2866" y="1139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82 -0.23102 C -0.07382 -0.19792 -0.04687 -0.17107 -0.0138 -0.17107 C 0.02513 -0.17107 0.0392 -0.20093 0.04519 -0.21898 L 0.05118 -0.24306 C 0.05716 -0.26111 0.07214 -0.29097 0.11615 -0.29097 C 0.14414 -0.29097 0.17618 -0.26412 0.17618 -0.23102 C 0.17618 -0.19792 0.14414 -0.17107 0.11615 -0.17107 C 0.07214 -0.17107 0.05716 -0.20093 0.05118 -0.21898 L 0.04519 -0.24306 C 0.0392 -0.26111 0.02513 -0.29097 -0.0138 -0.29097 C -0.04687 -0.29097 -0.07382 -0.26412 -0.07382 -0.23102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rina Prole-Kruna od nota - YouTube">
            <a:extLst>
              <a:ext uri="{FF2B5EF4-FFF2-40B4-BE49-F238E27FC236}">
                <a16:creationId xmlns:a16="http://schemas.microsoft.com/office/drawing/2014/main" id="{27D502EC-0682-4B09-9628-A7FD87F7C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12288" r="285" b="11785"/>
          <a:stretch/>
        </p:blipFill>
        <p:spPr bwMode="auto">
          <a:xfrm>
            <a:off x="367758" y="65864"/>
            <a:ext cx="11456484" cy="65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50BE2-F7F1-4EE8-B91C-C6855C215CB6}"/>
              </a:ext>
            </a:extLst>
          </p:cNvPr>
          <p:cNvSpPr txBox="1"/>
          <p:nvPr/>
        </p:nvSpPr>
        <p:spPr>
          <a:xfrm>
            <a:off x="3369463" y="1618336"/>
            <a:ext cx="13627709" cy="446767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r-Cyrl-RS" sz="6000" dirty="0"/>
              <a:t>ЛА  ЛА ЛА  ЛА ЛА ЛА  </a:t>
            </a:r>
            <a:endParaRPr lang="en-US" sz="6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54CC15-D030-4E9A-9231-ACB9B6B3B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62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leće u šumi/Šuma blista- pravi tempo - YouTube">
            <a:extLst>
              <a:ext uri="{FF2B5EF4-FFF2-40B4-BE49-F238E27FC236}">
                <a16:creationId xmlns:a16="http://schemas.microsoft.com/office/drawing/2014/main" id="{49BF14E9-4F29-4B6E-BB6D-E3DC4A19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AAFB4-C7DE-461C-87A0-839E3D7E6612}"/>
              </a:ext>
            </a:extLst>
          </p:cNvPr>
          <p:cNvSpPr txBox="1"/>
          <p:nvPr/>
        </p:nvSpPr>
        <p:spPr>
          <a:xfrm>
            <a:off x="214490" y="0"/>
            <a:ext cx="7868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chemeClr val="bg1"/>
                </a:solidFill>
              </a:rPr>
              <a:t>Шума блиста, шума пева</a:t>
            </a:r>
          </a:p>
          <a:p>
            <a:r>
              <a:rPr lang="sr-Cyrl-RS" sz="4000" dirty="0">
                <a:solidFill>
                  <a:schemeClr val="bg1"/>
                </a:solidFill>
              </a:rPr>
              <a:t>ЛА КУ-КУ-КУ-КУ-КУ-КУ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5B2D00-C423-4738-9BB6-208119873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3042" y="52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matranje ptica sa decom - zimski vodič - Detinjarije">
            <a:extLst>
              <a:ext uri="{FF2B5EF4-FFF2-40B4-BE49-F238E27FC236}">
                <a16:creationId xmlns:a16="http://schemas.microsoft.com/office/drawing/2014/main" id="{ECED242B-614C-4788-8FEF-9D76881A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3D9BD-6A12-4A9F-BA38-BD17F3FA10BC}"/>
              </a:ext>
            </a:extLst>
          </p:cNvPr>
          <p:cNvSpPr txBox="1"/>
          <p:nvPr/>
        </p:nvSpPr>
        <p:spPr>
          <a:xfrm>
            <a:off x="1456267" y="237066"/>
            <a:ext cx="569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solidFill>
                  <a:schemeClr val="bg1"/>
                </a:solidFill>
              </a:rPr>
              <a:t>Птице свуд, песме ту и тамо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F555CA-DDB2-4B18-9416-99729188B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0933" y="23706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1F1551-02A1-43A5-86BA-7D5F0B3E1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3333" y="389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ogodišnjak preživeo dva dana u šumi: &quot;Čuvao me je meda&quot; | WebTribune">
            <a:extLst>
              <a:ext uri="{FF2B5EF4-FFF2-40B4-BE49-F238E27FC236}">
                <a16:creationId xmlns:a16="http://schemas.microsoft.com/office/drawing/2014/main" id="{693671A6-55A0-4D2C-A996-C0179EB7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" y="0"/>
            <a:ext cx="11943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42DFE8-AAE7-4DFB-8809-4EC82D4A23FE}"/>
              </a:ext>
            </a:extLst>
          </p:cNvPr>
          <p:cNvSpPr txBox="1"/>
          <p:nvPr/>
        </p:nvSpPr>
        <p:spPr>
          <a:xfrm flipH="1">
            <a:off x="1298783" y="338667"/>
            <a:ext cx="6185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bg1"/>
                </a:solidFill>
              </a:rPr>
              <a:t>Шта ли меда ради само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930E8C-1EB6-4C87-84A2-FEAB70586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8347" y="334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matranje ptica sa decom - zimski vodič - Detinjarije">
            <a:extLst>
              <a:ext uri="{FF2B5EF4-FFF2-40B4-BE49-F238E27FC236}">
                <a16:creationId xmlns:a16="http://schemas.microsoft.com/office/drawing/2014/main" id="{ECED242B-614C-4788-8FEF-9D76881A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93D9BD-6A12-4A9F-BA38-BD17F3FA10BC}"/>
              </a:ext>
            </a:extLst>
          </p:cNvPr>
          <p:cNvSpPr txBox="1"/>
          <p:nvPr/>
        </p:nvSpPr>
        <p:spPr>
          <a:xfrm>
            <a:off x="1456267" y="237066"/>
            <a:ext cx="569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Птице свуд, песме ту и тамо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89F81E-83D8-4A6B-9149-923F89A42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0933" y="237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ELIKA PREVARA Kupila štene, pa posle dve godine shvatila da to uopšte nije  pas: &quot;Odjednom je prohodao na dve noge&quot;">
            <a:extLst>
              <a:ext uri="{FF2B5EF4-FFF2-40B4-BE49-F238E27FC236}">
                <a16:creationId xmlns:a16="http://schemas.microsoft.com/office/drawing/2014/main" id="{A649F096-63AC-44B8-B312-F7D7F12B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11"/>
            <a:ext cx="12192000" cy="67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čelinji vosak - Kućna apoteka ljekovitog bilja Ratković">
            <a:extLst>
              <a:ext uri="{FF2B5EF4-FFF2-40B4-BE49-F238E27FC236}">
                <a16:creationId xmlns:a16="http://schemas.microsoft.com/office/drawing/2014/main" id="{E9F9E9FA-9E0E-4734-B13F-CEF64369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8" y="4013425"/>
            <a:ext cx="4592919" cy="27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198170-D8EA-4E62-A827-94583D0B4E7D}"/>
              </a:ext>
            </a:extLst>
          </p:cNvPr>
          <p:cNvSpPr txBox="1"/>
          <p:nvPr/>
        </p:nvSpPr>
        <p:spPr>
          <a:xfrm>
            <a:off x="835377" y="259644"/>
            <a:ext cx="526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chemeClr val="bg1"/>
                </a:solidFill>
              </a:rPr>
              <a:t>Да ли меди мед да дамо?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489A2C-19C2-48A8-9202-828D97C24F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7.82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416" y="652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rina Prole-Kruna od nota - YouTube">
            <a:extLst>
              <a:ext uri="{FF2B5EF4-FFF2-40B4-BE49-F238E27FC236}">
                <a16:creationId xmlns:a16="http://schemas.microsoft.com/office/drawing/2014/main" id="{27D502EC-0682-4B09-9628-A7FD87F7C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t="12288" r="285" b="11785"/>
          <a:stretch/>
        </p:blipFill>
        <p:spPr bwMode="auto">
          <a:xfrm>
            <a:off x="367758" y="162393"/>
            <a:ext cx="11456484" cy="657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50BE2-F7F1-4EE8-B91C-C6855C215CB6}"/>
              </a:ext>
            </a:extLst>
          </p:cNvPr>
          <p:cNvSpPr txBox="1"/>
          <p:nvPr/>
        </p:nvSpPr>
        <p:spPr>
          <a:xfrm>
            <a:off x="3429423" y="1618336"/>
            <a:ext cx="13627709" cy="446767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r-Cyrl-RS" sz="6000" dirty="0"/>
              <a:t>ЛА  ЛА ЛА  ЛА ЛА ЛА  </a:t>
            </a:r>
            <a:endParaRPr lang="en-US" sz="6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54CC15-D030-4E9A-9231-ACB9B6B3B1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62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leće u šumi/Šuma blista- pravi tempo - YouTube">
            <a:extLst>
              <a:ext uri="{FF2B5EF4-FFF2-40B4-BE49-F238E27FC236}">
                <a16:creationId xmlns:a16="http://schemas.microsoft.com/office/drawing/2014/main" id="{49BF14E9-4F29-4B6E-BB6D-E3DC4A19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AAFB4-C7DE-461C-87A0-839E3D7E6612}"/>
              </a:ext>
            </a:extLst>
          </p:cNvPr>
          <p:cNvSpPr txBox="1"/>
          <p:nvPr/>
        </p:nvSpPr>
        <p:spPr>
          <a:xfrm>
            <a:off x="214490" y="0"/>
            <a:ext cx="7868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chemeClr val="bg1"/>
                </a:solidFill>
              </a:rPr>
              <a:t>Шума блиста, шума пева</a:t>
            </a:r>
          </a:p>
          <a:p>
            <a:r>
              <a:rPr lang="sr-Cyrl-RS" sz="4000" dirty="0">
                <a:solidFill>
                  <a:schemeClr val="bg1"/>
                </a:solidFill>
              </a:rPr>
              <a:t>ЛА КУ-КУ-КУ-КУ-КУ-КУ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94C77F-68A3-48B0-B39D-36D8110DF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3042" y="52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Šumski potok – Zabava Plus">
            <a:extLst>
              <a:ext uri="{FF2B5EF4-FFF2-40B4-BE49-F238E27FC236}">
                <a16:creationId xmlns:a16="http://schemas.microsoft.com/office/drawing/2014/main" id="{78F0C1BC-9686-47CE-9E29-589880E5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" y="0"/>
            <a:ext cx="6080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Đurđevak - Convallaria majalis | Enciklopedija narodne medicine i prirodne  kozmetike">
            <a:extLst>
              <a:ext uri="{FF2B5EF4-FFF2-40B4-BE49-F238E27FC236}">
                <a16:creationId xmlns:a16="http://schemas.microsoft.com/office/drawing/2014/main" id="{1246A6ED-4DD2-427F-8642-0316972E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5892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43C07-C017-4A3C-8ECE-4393B3F2C1F0}"/>
              </a:ext>
            </a:extLst>
          </p:cNvPr>
          <p:cNvSpPr txBox="1"/>
          <p:nvPr/>
        </p:nvSpPr>
        <p:spPr>
          <a:xfrm>
            <a:off x="3055674" y="-100864"/>
            <a:ext cx="361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>
                <a:solidFill>
                  <a:schemeClr val="bg1"/>
                </a:solidFill>
              </a:rPr>
              <a:t>ПОТОК  ТУ,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26F76-987A-46C8-8DE5-B58B2B1C25D7}"/>
              </a:ext>
            </a:extLst>
          </p:cNvPr>
          <p:cNvSpPr txBox="1"/>
          <p:nvPr/>
        </p:nvSpPr>
        <p:spPr>
          <a:xfrm>
            <a:off x="6096000" y="-70085"/>
            <a:ext cx="4899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bg1"/>
                </a:solidFill>
              </a:rPr>
              <a:t>ТАМО ЛЕПО ЦВЕЋЕ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388D74-62DB-4F91-9EB8-3FC8F736B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0413" y="2044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77</Words>
  <Application>Microsoft Office PowerPoint</Application>
  <PresentationFormat>Widescreen</PresentationFormat>
  <Paragraphs>17</Paragraphs>
  <Slides>13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Пролеће у шуми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Nastavica</dc:creator>
  <cp:lastModifiedBy>Nastavica</cp:lastModifiedBy>
  <cp:revision>12</cp:revision>
  <dcterms:created xsi:type="dcterms:W3CDTF">2021-02-26T14:46:27Z</dcterms:created>
  <dcterms:modified xsi:type="dcterms:W3CDTF">2021-02-26T16:40:35Z</dcterms:modified>
</cp:coreProperties>
</file>