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109200" cx="8640000"/>
  <p:notesSz cx="6858000" cy="9144000"/>
  <p:embeddedFontLst>
    <p:embeddedFont>
      <p:font typeface="Amatic SC"/>
      <p:regular r:id="rId7"/>
      <p:bold r:id="rId8"/>
    </p:embeddedFont>
    <p:embeddedFont>
      <p:font typeface="Oswald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24">
          <p15:clr>
            <a:srgbClr val="A4A3A4"/>
          </p15:clr>
        </p15:guide>
        <p15:guide id="2" pos="27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24" orient="horz"/>
        <p:guide pos="272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Oswald-bold.fntdata"/><Relationship Id="rId9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60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60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94528" y="884370"/>
            <a:ext cx="8051100" cy="2438100"/>
          </a:xfrm>
          <a:prstGeom prst="rect">
            <a:avLst/>
          </a:prstGeom>
        </p:spPr>
        <p:txBody>
          <a:bodyPr anchorCtr="0" anchor="b" bIns="86375" lIns="86375" spcFirstLastPara="1" rIns="86375" wrap="square" tIns="86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94520" y="3366236"/>
            <a:ext cx="8051100" cy="9417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94520" y="1313802"/>
            <a:ext cx="8051100" cy="2332200"/>
          </a:xfrm>
          <a:prstGeom prst="rect">
            <a:avLst/>
          </a:prstGeom>
        </p:spPr>
        <p:txBody>
          <a:bodyPr anchorCtr="0" anchor="b" bIns="86375" lIns="86375" spcFirstLastPara="1" rIns="86375" wrap="square" tIns="86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94520" y="3744060"/>
            <a:ext cx="8051100" cy="15447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94520" y="2554675"/>
            <a:ext cx="8051100" cy="9999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94520" y="528579"/>
            <a:ext cx="8051100" cy="6801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94520" y="1368854"/>
            <a:ext cx="8051100" cy="40578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94520" y="528579"/>
            <a:ext cx="8051100" cy="6801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94520" y="1368854"/>
            <a:ext cx="3779400" cy="40578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566047" y="1368854"/>
            <a:ext cx="3779400" cy="40578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94520" y="528579"/>
            <a:ext cx="8051100" cy="6801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94520" y="659915"/>
            <a:ext cx="2653200" cy="897600"/>
          </a:xfrm>
          <a:prstGeom prst="rect">
            <a:avLst/>
          </a:prstGeom>
        </p:spPr>
        <p:txBody>
          <a:bodyPr anchorCtr="0" anchor="b" bIns="86375" lIns="86375" spcFirstLastPara="1" rIns="86375" wrap="square" tIns="86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94520" y="1650500"/>
            <a:ext cx="2653200" cy="37764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63228" y="534666"/>
            <a:ext cx="6016800" cy="48588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320000" y="-148"/>
            <a:ext cx="4320000" cy="61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86375" lIns="86375" spcFirstLastPara="1" rIns="86375" wrap="square" tIns="86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50866" y="1464705"/>
            <a:ext cx="3822300" cy="1760700"/>
          </a:xfrm>
          <a:prstGeom prst="rect">
            <a:avLst/>
          </a:prstGeom>
        </p:spPr>
        <p:txBody>
          <a:bodyPr anchorCtr="0" anchor="b" bIns="86375" lIns="86375" spcFirstLastPara="1" rIns="86375" wrap="square" tIns="86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50866" y="3329357"/>
            <a:ext cx="3822300" cy="1466700"/>
          </a:xfrm>
          <a:prstGeom prst="rect">
            <a:avLst/>
          </a:prstGeom>
        </p:spPr>
        <p:txBody>
          <a:bodyPr anchorCtr="0" anchor="t" bIns="86375" lIns="86375" spcFirstLastPara="1" rIns="86375" wrap="square" tIns="86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667244" y="860021"/>
            <a:ext cx="3625500" cy="43890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94520" y="5024872"/>
            <a:ext cx="5668200" cy="7188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</p:spPr>
        <p:txBody>
          <a:bodyPr anchorCtr="0" anchor="ctr" bIns="86375" lIns="86375" spcFirstLastPara="1" rIns="86375" wrap="square" tIns="86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4520" y="528579"/>
            <a:ext cx="80511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86375" lIns="86375" spcFirstLastPara="1" rIns="86375" wrap="square" tIns="86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4520" y="1368854"/>
            <a:ext cx="80511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86375" lIns="86375" spcFirstLastPara="1" rIns="86375" wrap="square" tIns="86375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005472" y="5538743"/>
            <a:ext cx="5184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375" lIns="86375" spcFirstLastPara="1" rIns="86375" wrap="square" tIns="8637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2" y="0"/>
            <a:ext cx="8640635" cy="61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964900" y="1368350"/>
            <a:ext cx="426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70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Диплома</a:t>
            </a:r>
            <a:endParaRPr b="1" sz="700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00638" y="2532650"/>
            <a:ext cx="5193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 sz="2800">
                <a:latin typeface="Oswald"/>
                <a:ea typeface="Oswald"/>
                <a:cs typeface="Oswald"/>
                <a:sym typeface="Oswald"/>
              </a:rPr>
              <a:t>{{full name}}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579750" y="3262350"/>
            <a:ext cx="30351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>
                <a:latin typeface="Amatic SC"/>
                <a:ea typeface="Amatic SC"/>
                <a:cs typeface="Amatic SC"/>
                <a:sym typeface="Amatic SC"/>
              </a:rPr>
              <a:t>успешно је савладао програм </a:t>
            </a:r>
            <a:endParaRPr sz="1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2300">
                <a:solidFill>
                  <a:srgbClr val="073763"/>
                </a:solidFill>
                <a:latin typeface="Amatic SC"/>
                <a:ea typeface="Amatic SC"/>
                <a:cs typeface="Amatic SC"/>
                <a:sym typeface="Amatic SC"/>
              </a:rPr>
              <a:t>ГЕОМЕТРИЈСКИ ОБЛИЦИ</a:t>
            </a:r>
            <a:endParaRPr b="1" sz="2300">
              <a:solidFill>
                <a:srgbClr val="07376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579750" y="4146750"/>
            <a:ext cx="1151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>
                <a:latin typeface="Oswald"/>
                <a:ea typeface="Oswald"/>
                <a:cs typeface="Oswald"/>
                <a:sym typeface="Oswald"/>
              </a:rPr>
              <a:t>{{date}}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841350" y="4481825"/>
            <a:ext cx="62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1800">
                <a:latin typeface="Amatic SC"/>
                <a:ea typeface="Amatic SC"/>
                <a:cs typeface="Amatic SC"/>
                <a:sym typeface="Amatic SC"/>
              </a:rPr>
              <a:t>датум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131950" y="4481825"/>
            <a:ext cx="173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 sz="1800">
                <a:latin typeface="Amatic SC"/>
                <a:ea typeface="Amatic SC"/>
                <a:cs typeface="Amatic SC"/>
                <a:sym typeface="Amatic SC"/>
              </a:rPr>
              <a:t>тачних одговора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254200" y="4146750"/>
            <a:ext cx="1504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>
                <a:latin typeface="Oswald"/>
                <a:ea typeface="Oswald"/>
                <a:cs typeface="Oswald"/>
                <a:sym typeface="Oswald"/>
              </a:rPr>
              <a:t>{{Percent}}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