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5"/>
  </p:notesMasterIdLst>
  <p:sldIdLst>
    <p:sldId id="256" r:id="rId2"/>
    <p:sldId id="262" r:id="rId3"/>
    <p:sldId id="264" r:id="rId4"/>
    <p:sldId id="266" r:id="rId5"/>
    <p:sldId id="268" r:id="rId6"/>
    <p:sldId id="270" r:id="rId7"/>
    <p:sldId id="271" r:id="rId8"/>
    <p:sldId id="272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6" r:id="rId18"/>
    <p:sldId id="282" r:id="rId19"/>
    <p:sldId id="283" r:id="rId20"/>
    <p:sldId id="284" r:id="rId21"/>
    <p:sldId id="285" r:id="rId22"/>
    <p:sldId id="287" r:id="rId23"/>
    <p:sldId id="28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11144-2098-4D67-A771-D69E0615F066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404E3-4651-4296-B627-7E62B75EF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17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61943-87BE-4258-B690-A73B02ABFF7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0861E74-4267-40BD-B1C5-12B041B11F7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6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61943-87BE-4258-B690-A73B02ABFF7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1E74-4267-40BD-B1C5-12B041B11F79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87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61943-87BE-4258-B690-A73B02ABFF7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1E74-4267-40BD-B1C5-12B041B11F7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44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61943-87BE-4258-B690-A73B02ABFF7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1E74-4267-40BD-B1C5-12B041B11F79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90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61943-87BE-4258-B690-A73B02ABFF7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1E74-4267-40BD-B1C5-12B041B11F7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896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61943-87BE-4258-B690-A73B02ABFF7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1E74-4267-40BD-B1C5-12B041B11F79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67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61943-87BE-4258-B690-A73B02ABFF7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1E74-4267-40BD-B1C5-12B041B11F79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9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61943-87BE-4258-B690-A73B02ABFF7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1E74-4267-40BD-B1C5-12B041B11F79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16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61943-87BE-4258-B690-A73B02ABFF7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1E74-4267-40BD-B1C5-12B041B11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7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61943-87BE-4258-B690-A73B02ABFF7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1E74-4267-40BD-B1C5-12B041B11F79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86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D961943-87BE-4258-B690-A73B02ABFF7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1E74-4267-40BD-B1C5-12B041B11F7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96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61943-87BE-4258-B690-A73B02ABFF7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0861E74-4267-40BD-B1C5-12B041B11F7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31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airplane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m-letter-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bow-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mouse-animal-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at-isolated-view-interesting-2089916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87457/cyrillic-letter-h-by-mireill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llheartsgoboom.deviantart.com/art/Sunglasses-53421380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icsfree.com/photos/index.php/skyscape/petapsco-park-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lightlynailpolished.blogspot.com/2013/05/gradient-nails-tutorial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emporary_file_letter_T.sv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23317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38172&amp;picture=grass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hablasignada.divertic.org/buscar.php?ids=371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illustrations/thumbs-up-smiley-face-emoji-happy-4007573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Temporary_file_letter_A.sv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car-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8E9C3-F15C-41AB-AB08-44F7874806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RS" sz="6600" b="1" dirty="0">
                <a:latin typeface="Arial Black" panose="020B0A04020102020204" pitchFamily="34" charset="0"/>
              </a:rPr>
              <a:t>БОЈЕ И ОБЛИЦИ</a:t>
            </a:r>
            <a:endParaRPr lang="en-US" sz="6600" b="1" dirty="0"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FCEF29-96CA-4851-A5D5-4AC8C79D8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16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D67D14-72DF-4AA5-98F1-53D4257A8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4853" y="2239904"/>
            <a:ext cx="9350884" cy="4383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82AA3A-FB05-4003-94DD-F2A42F34C61E}"/>
              </a:ext>
            </a:extLst>
          </p:cNvPr>
          <p:cNvSpPr txBox="1"/>
          <p:nvPr/>
        </p:nvSpPr>
        <p:spPr>
          <a:xfrm>
            <a:off x="43768" y="7540051"/>
            <a:ext cx="87104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allwhitebackground.com/airplan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9556A9-019B-41E0-A824-08B09D730D78}"/>
              </a:ext>
            </a:extLst>
          </p:cNvPr>
          <p:cNvSpPr txBox="1"/>
          <p:nvPr/>
        </p:nvSpPr>
        <p:spPr>
          <a:xfrm>
            <a:off x="3267855" y="809469"/>
            <a:ext cx="5621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9600" dirty="0">
                <a:latin typeface="Arial Black" panose="020B0A04020102020204" pitchFamily="34" charset="0"/>
              </a:rPr>
              <a:t>А</a:t>
            </a:r>
            <a:r>
              <a:rPr lang="sr-Cyrl-RS" sz="7200" dirty="0">
                <a:latin typeface="Arial Black" panose="020B0A04020102020204" pitchFamily="34" charset="0"/>
              </a:rPr>
              <a:t>ВИОН</a:t>
            </a:r>
            <a:endParaRPr lang="en-US" sz="7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02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19BCE7-7907-4311-BDB4-A4363B553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98934" y="94565"/>
            <a:ext cx="7575046" cy="676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0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B60623-2599-449B-9470-06A51E3B7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00011" y="389744"/>
            <a:ext cx="7163231" cy="58461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6FA923-41D4-4173-BC74-3FA0D0867233}"/>
              </a:ext>
            </a:extLst>
          </p:cNvPr>
          <p:cNvSpPr txBox="1"/>
          <p:nvPr/>
        </p:nvSpPr>
        <p:spPr>
          <a:xfrm>
            <a:off x="7704944" y="3429000"/>
            <a:ext cx="45768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9600" dirty="0">
                <a:latin typeface="Arial Black" panose="020B0A04020102020204" pitchFamily="34" charset="0"/>
              </a:rPr>
              <a:t>М</a:t>
            </a:r>
            <a:r>
              <a:rPr lang="sr-Cyrl-RS" sz="7200" dirty="0">
                <a:latin typeface="Arial Black" panose="020B0A04020102020204" pitchFamily="34" charset="0"/>
              </a:rPr>
              <a:t>АШНА</a:t>
            </a:r>
            <a:endParaRPr lang="en-US" sz="7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09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41F73B-C77B-46E9-AA6D-C3A2118404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9186" r="5527" b="15473"/>
          <a:stretch/>
        </p:blipFill>
        <p:spPr>
          <a:xfrm>
            <a:off x="346932" y="2998033"/>
            <a:ext cx="10251114" cy="38599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5291C4-8F63-4690-8643-5011F240B86A}"/>
              </a:ext>
            </a:extLst>
          </p:cNvPr>
          <p:cNvSpPr txBox="1"/>
          <p:nvPr/>
        </p:nvSpPr>
        <p:spPr>
          <a:xfrm>
            <a:off x="2923082" y="1813810"/>
            <a:ext cx="3140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9600" dirty="0">
                <a:latin typeface="Arial Black" panose="020B0A04020102020204" pitchFamily="34" charset="0"/>
              </a:rPr>
              <a:t>М</a:t>
            </a:r>
            <a:r>
              <a:rPr lang="sr-Cyrl-RS" sz="7200" dirty="0">
                <a:latin typeface="Arial Black" panose="020B0A04020102020204" pitchFamily="34" charset="0"/>
              </a:rPr>
              <a:t>ИШ</a:t>
            </a:r>
            <a:endParaRPr lang="en-US" sz="7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23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0D9649-D49B-46AC-9F36-A3FBE33FB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2567" y="1553714"/>
            <a:ext cx="5363433" cy="49445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0EF6D8-B6B9-4229-AA6A-C4110E1502F1}"/>
              </a:ext>
            </a:extLst>
          </p:cNvPr>
          <p:cNvSpPr txBox="1"/>
          <p:nvPr/>
        </p:nvSpPr>
        <p:spPr>
          <a:xfrm>
            <a:off x="6805534" y="2218544"/>
            <a:ext cx="41985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9600" dirty="0">
                <a:latin typeface="Arial Black" panose="020B0A04020102020204" pitchFamily="34" charset="0"/>
              </a:rPr>
              <a:t>М</a:t>
            </a:r>
            <a:r>
              <a:rPr lang="sr-Cyrl-RS" sz="7200" dirty="0">
                <a:latin typeface="Arial Black" panose="020B0A04020102020204" pitchFamily="34" charset="0"/>
              </a:rPr>
              <a:t>АЧКА</a:t>
            </a:r>
            <a:endParaRPr lang="en-US" sz="7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50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8C3E0C-D846-43C2-90F8-B7A30E831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73574" y="931377"/>
            <a:ext cx="6236916" cy="522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7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A21F6D-CC12-4E17-9197-159D4283D2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-1533" t="24505" r="1533" b="24143"/>
          <a:stretch/>
        </p:blipFill>
        <p:spPr>
          <a:xfrm>
            <a:off x="1319134" y="2668249"/>
            <a:ext cx="5867400" cy="30130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A433A6-AC29-4984-BBD1-4FBE1485806F}"/>
              </a:ext>
            </a:extLst>
          </p:cNvPr>
          <p:cNvSpPr txBox="1"/>
          <p:nvPr/>
        </p:nvSpPr>
        <p:spPr>
          <a:xfrm>
            <a:off x="2278505" y="1169233"/>
            <a:ext cx="54922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9600" dirty="0">
                <a:latin typeface="Arial Black" panose="020B0A04020102020204" pitchFamily="34" charset="0"/>
              </a:rPr>
              <a:t>Н</a:t>
            </a:r>
            <a:r>
              <a:rPr lang="sr-Cyrl-RS" sz="7200" dirty="0">
                <a:latin typeface="Arial Black" panose="020B0A04020102020204" pitchFamily="34" charset="0"/>
              </a:rPr>
              <a:t>АОЧАРЕ</a:t>
            </a:r>
            <a:endParaRPr lang="en-US" sz="7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91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2305E3-D763-401B-858A-555DB817B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99E792-CDB2-4964-850D-83A6078377D3}"/>
              </a:ext>
            </a:extLst>
          </p:cNvPr>
          <p:cNvSpPr txBox="1"/>
          <p:nvPr/>
        </p:nvSpPr>
        <p:spPr>
          <a:xfrm>
            <a:off x="0" y="6858000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ipicsfree.com/photos/index.php/skyscape/petapsco-park-5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232FDA-CE47-45D6-A9F5-B472A70B9B2C}"/>
              </a:ext>
            </a:extLst>
          </p:cNvPr>
          <p:cNvSpPr txBox="1"/>
          <p:nvPr/>
        </p:nvSpPr>
        <p:spPr>
          <a:xfrm>
            <a:off x="2188564" y="1663908"/>
            <a:ext cx="33650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9600" dirty="0">
                <a:latin typeface="Arial Black" panose="020B0A04020102020204" pitchFamily="34" charset="0"/>
              </a:rPr>
              <a:t>Н</a:t>
            </a:r>
            <a:r>
              <a:rPr lang="sr-Cyrl-RS" sz="7200" dirty="0">
                <a:latin typeface="Arial Black" panose="020B0A04020102020204" pitchFamily="34" charset="0"/>
              </a:rPr>
              <a:t>ЕБО</a:t>
            </a:r>
            <a:endParaRPr lang="en-US" sz="7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81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01EE195-67AB-436D-91F9-5C9472E64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3281" y="1124262"/>
            <a:ext cx="6500003" cy="478448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B5297CD-C87D-4D7D-97F9-C890E86D0E01}"/>
              </a:ext>
            </a:extLst>
          </p:cNvPr>
          <p:cNvSpPr txBox="1"/>
          <p:nvPr/>
        </p:nvSpPr>
        <p:spPr>
          <a:xfrm>
            <a:off x="7570032" y="644577"/>
            <a:ext cx="40895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9600" dirty="0">
                <a:latin typeface="Arial Black" panose="020B0A04020102020204" pitchFamily="34" charset="0"/>
              </a:rPr>
              <a:t>Н</a:t>
            </a:r>
            <a:r>
              <a:rPr lang="sr-Cyrl-RS" sz="7200" dirty="0">
                <a:latin typeface="Arial Black" panose="020B0A04020102020204" pitchFamily="34" charset="0"/>
              </a:rPr>
              <a:t>ОКТИ</a:t>
            </a:r>
            <a:endParaRPr lang="en-US" sz="7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31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E1842A-02DA-4AC7-9B6D-58E467843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05529" y="704538"/>
            <a:ext cx="5874697" cy="58746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05383E-5583-4755-AE80-E820346541E4}"/>
              </a:ext>
            </a:extLst>
          </p:cNvPr>
          <p:cNvSpPr txBox="1"/>
          <p:nvPr/>
        </p:nvSpPr>
        <p:spPr>
          <a:xfrm>
            <a:off x="3447737" y="6627168"/>
            <a:ext cx="57324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commons.wikimedia.org/wiki/File:Temporary_file_letter_T.svg"/>
              </a:rPr>
              <a:t>This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82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езултат слика за plavi krug">
            <a:extLst>
              <a:ext uri="{FF2B5EF4-FFF2-40B4-BE49-F238E27FC236}">
                <a16:creationId xmlns:a16="http://schemas.microsoft.com/office/drawing/2014/main" id="{1411AC4B-917C-40A2-910E-6B1A8BE8E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22" y="311991"/>
            <a:ext cx="6003235" cy="641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1A30EF-18F0-4761-B280-5C6D034CBF21}"/>
              </a:ext>
            </a:extLst>
          </p:cNvPr>
          <p:cNvSpPr txBox="1"/>
          <p:nvPr/>
        </p:nvSpPr>
        <p:spPr>
          <a:xfrm>
            <a:off x="5208104" y="-119271"/>
            <a:ext cx="62670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800" b="1" dirty="0"/>
              <a:t>ПЛАВИ КРУГ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2316713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454939-DC1D-488C-AFEF-055DF230B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0203" y="387730"/>
            <a:ext cx="5904762" cy="60825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89B4FB-2E62-479B-9D02-4AEA422135B8}"/>
              </a:ext>
            </a:extLst>
          </p:cNvPr>
          <p:cNvSpPr txBox="1"/>
          <p:nvPr/>
        </p:nvSpPr>
        <p:spPr>
          <a:xfrm>
            <a:off x="730203" y="6470269"/>
            <a:ext cx="59047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pngimg.com/download/23317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368AD0-0FDF-427D-997F-BF869626587D}"/>
              </a:ext>
            </a:extLst>
          </p:cNvPr>
          <p:cNvSpPr txBox="1"/>
          <p:nvPr/>
        </p:nvSpPr>
        <p:spPr>
          <a:xfrm>
            <a:off x="7150308" y="1633928"/>
            <a:ext cx="39773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9600" dirty="0">
                <a:latin typeface="Arial Black" panose="020B0A04020102020204" pitchFamily="34" charset="0"/>
              </a:rPr>
              <a:t>Т</a:t>
            </a:r>
            <a:r>
              <a:rPr lang="sr-Cyrl-RS" sz="7200" dirty="0">
                <a:latin typeface="Arial Black" panose="020B0A04020102020204" pitchFamily="34" charset="0"/>
              </a:rPr>
              <a:t>ОЧАК</a:t>
            </a:r>
            <a:endParaRPr lang="en-US" sz="7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E781FB-A6ED-4012-9A61-58350322D3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-874" t="31500"/>
          <a:stretch/>
        </p:blipFill>
        <p:spPr>
          <a:xfrm>
            <a:off x="-104931" y="3429000"/>
            <a:ext cx="12296931" cy="3429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1BB286-8FC7-4CA5-A488-D276AB8774CF}"/>
              </a:ext>
            </a:extLst>
          </p:cNvPr>
          <p:cNvSpPr txBox="1"/>
          <p:nvPr/>
        </p:nvSpPr>
        <p:spPr>
          <a:xfrm>
            <a:off x="2803161" y="1319134"/>
            <a:ext cx="38956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9600" dirty="0">
                <a:latin typeface="Arial Black" panose="020B0A04020102020204" pitchFamily="34" charset="0"/>
              </a:rPr>
              <a:t>Т</a:t>
            </a:r>
            <a:r>
              <a:rPr lang="sr-Cyrl-RS" sz="7200" dirty="0">
                <a:latin typeface="Arial Black" panose="020B0A04020102020204" pitchFamily="34" charset="0"/>
              </a:rPr>
              <a:t>РАВА</a:t>
            </a:r>
            <a:endParaRPr lang="en-US" sz="7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28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D63079-C1DB-431F-BBEF-B9111628A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623" t="2979" r="25827"/>
          <a:stretch/>
        </p:blipFill>
        <p:spPr>
          <a:xfrm>
            <a:off x="1079290" y="1963712"/>
            <a:ext cx="4766873" cy="51282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BDD411-A29E-4478-9AC3-3ED983457988}"/>
              </a:ext>
            </a:extLst>
          </p:cNvPr>
          <p:cNvSpPr txBox="1"/>
          <p:nvPr/>
        </p:nvSpPr>
        <p:spPr>
          <a:xfrm>
            <a:off x="347272" y="6627168"/>
            <a:ext cx="98185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hablasignada.divertic.org/buscar.php?ids=371"/>
              </a:rPr>
              <a:t>This </a:t>
            </a:r>
            <a:r>
              <a:rPr lang="en-US" sz="900" dirty="0">
                <a:hlinkClick r:id="rId4" tooltip="https://creativecommons.org/licenses/by-nc-sa/3.0/"/>
              </a:rPr>
              <a:t>CC BY-SA-NC</a:t>
            </a:r>
            <a:endParaRPr lang="en-US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97DC8-DEDB-423A-BB61-D4789862DA04}"/>
              </a:ext>
            </a:extLst>
          </p:cNvPr>
          <p:cNvSpPr txBox="1"/>
          <p:nvPr/>
        </p:nvSpPr>
        <p:spPr>
          <a:xfrm>
            <a:off x="4167266" y="1199213"/>
            <a:ext cx="54345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9600" dirty="0">
                <a:latin typeface="Arial Black" panose="020B0A04020102020204" pitchFamily="34" charset="0"/>
              </a:rPr>
              <a:t>Т</a:t>
            </a:r>
            <a:r>
              <a:rPr lang="sr-Cyrl-RS" sz="7200" dirty="0">
                <a:latin typeface="Arial Black" panose="020B0A04020102020204" pitchFamily="34" charset="0"/>
              </a:rPr>
              <a:t>ОБОГАН</a:t>
            </a:r>
            <a:endParaRPr lang="en-US" sz="7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E812D6-B9EB-46D6-84D6-06EEE0110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24000" y="233362"/>
            <a:ext cx="9144000" cy="63912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06EF5D-E804-46BE-A36D-E3864617254E}"/>
              </a:ext>
            </a:extLst>
          </p:cNvPr>
          <p:cNvSpPr txBox="1"/>
          <p:nvPr/>
        </p:nvSpPr>
        <p:spPr>
          <a:xfrm>
            <a:off x="3462728" y="2233534"/>
            <a:ext cx="569899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8800" dirty="0">
                <a:latin typeface="Arial Black" panose="020B0A04020102020204" pitchFamily="34" charset="0"/>
              </a:rPr>
              <a:t>БРАВО!!!</a:t>
            </a:r>
            <a:endParaRPr lang="en-US" sz="8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02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езултат слика за zeleni kvadrat oblik">
            <a:extLst>
              <a:ext uri="{FF2B5EF4-FFF2-40B4-BE49-F238E27FC236}">
                <a16:creationId xmlns:a16="http://schemas.microsoft.com/office/drawing/2014/main" id="{53D4E989-D78F-4633-8852-8DE6686F22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4" t="9973" r="9034" b="9346"/>
          <a:stretch/>
        </p:blipFill>
        <p:spPr bwMode="auto">
          <a:xfrm>
            <a:off x="3803696" y="1139686"/>
            <a:ext cx="5022252" cy="495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E079F2-3E10-40A5-8A63-9E9A0970D103}"/>
              </a:ext>
            </a:extLst>
          </p:cNvPr>
          <p:cNvSpPr txBox="1"/>
          <p:nvPr/>
        </p:nvSpPr>
        <p:spPr>
          <a:xfrm>
            <a:off x="662609" y="159026"/>
            <a:ext cx="13007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6600" dirty="0">
                <a:latin typeface="Arial Black" panose="020B0A04020102020204" pitchFamily="34" charset="0"/>
              </a:rPr>
              <a:t>ЗЕЛЕНИ КВАДРАТ</a:t>
            </a:r>
            <a:endParaRPr lang="en-US" sz="6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5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2A9449D3-E403-45AD-9C28-3D50937369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" t="4831" r="5436" b="25604"/>
          <a:stretch/>
        </p:blipFill>
        <p:spPr bwMode="auto">
          <a:xfrm>
            <a:off x="4306957" y="482072"/>
            <a:ext cx="5406886" cy="559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B76FB1-97B1-4873-BAD5-46A3A0027D57}"/>
              </a:ext>
            </a:extLst>
          </p:cNvPr>
          <p:cNvSpPr txBox="1"/>
          <p:nvPr/>
        </p:nvSpPr>
        <p:spPr>
          <a:xfrm>
            <a:off x="742122" y="0"/>
            <a:ext cx="6838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000" b="1" dirty="0"/>
              <a:t>ЖУТА ЗВЕЗДА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805921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36AB870E-8A31-437C-A515-499D606515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" t="20357" r="7145" b="37904"/>
          <a:stretch/>
        </p:blipFill>
        <p:spPr bwMode="auto">
          <a:xfrm>
            <a:off x="1921565" y="940904"/>
            <a:ext cx="8415921" cy="483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783D51-EE32-47D2-86C6-56FE1B81D3A2}"/>
              </a:ext>
            </a:extLst>
          </p:cNvPr>
          <p:cNvSpPr txBox="1"/>
          <p:nvPr/>
        </p:nvSpPr>
        <p:spPr>
          <a:xfrm>
            <a:off x="753030" y="64389"/>
            <a:ext cx="106859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6000" dirty="0">
                <a:latin typeface="Arial Black" panose="020B0A04020102020204" pitchFamily="34" charset="0"/>
              </a:rPr>
              <a:t>ПЛАВИ ПРАВОУГАОНИК</a:t>
            </a:r>
            <a:endParaRPr lang="en-US" sz="6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672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5F6CBD8E-27B4-49C1-8992-DE80933D71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9" t="26792" r="11226" b="19767"/>
          <a:stretch/>
        </p:blipFill>
        <p:spPr bwMode="auto">
          <a:xfrm>
            <a:off x="2093843" y="1576253"/>
            <a:ext cx="7951305" cy="459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AC1176-3ACA-4304-9DC3-480E61C3335D}"/>
              </a:ext>
            </a:extLst>
          </p:cNvPr>
          <p:cNvSpPr txBox="1"/>
          <p:nvPr/>
        </p:nvSpPr>
        <p:spPr>
          <a:xfrm>
            <a:off x="1114563" y="174654"/>
            <a:ext cx="81195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6000" b="1" dirty="0">
                <a:latin typeface="Arial Black" panose="020B0A04020102020204" pitchFamily="34" charset="0"/>
              </a:rPr>
              <a:t>ЦРВЕНИ ТРОУГАО</a:t>
            </a:r>
            <a:endParaRPr lang="en-US" sz="6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60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83A919-B1D1-47DC-BE42-1764463776A6}"/>
              </a:ext>
            </a:extLst>
          </p:cNvPr>
          <p:cNvSpPr txBox="1"/>
          <p:nvPr/>
        </p:nvSpPr>
        <p:spPr>
          <a:xfrm>
            <a:off x="3776870" y="1404730"/>
            <a:ext cx="6599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7200" dirty="0">
                <a:latin typeface="Arial Black" panose="020B0A04020102020204" pitchFamily="34" charset="0"/>
              </a:rPr>
              <a:t>СЛОВА</a:t>
            </a:r>
            <a:endParaRPr lang="en-US" sz="7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424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39DFF1-0F76-432C-AE74-160B89357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82956" y="316964"/>
            <a:ext cx="7207129" cy="62401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22C985-8836-4DC3-928F-D822BFC681A5}"/>
              </a:ext>
            </a:extLst>
          </p:cNvPr>
          <p:cNvSpPr txBox="1"/>
          <p:nvPr/>
        </p:nvSpPr>
        <p:spPr>
          <a:xfrm>
            <a:off x="2782956" y="6627168"/>
            <a:ext cx="72071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File:Temporary_file_letter_A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19266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02639D-5EB1-4970-B4CD-6C35BBAAF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9568" y="2707068"/>
            <a:ext cx="8564380" cy="42731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65AAF3-F156-4188-AED9-00E8DE1EB802}"/>
              </a:ext>
            </a:extLst>
          </p:cNvPr>
          <p:cNvSpPr txBox="1"/>
          <p:nvPr/>
        </p:nvSpPr>
        <p:spPr>
          <a:xfrm>
            <a:off x="659568" y="7133362"/>
            <a:ext cx="85643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pngall.com/car-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2F0C7A-EF15-4DA3-9E2A-32D2742B62E4}"/>
              </a:ext>
            </a:extLst>
          </p:cNvPr>
          <p:cNvSpPr txBox="1"/>
          <p:nvPr/>
        </p:nvSpPr>
        <p:spPr>
          <a:xfrm>
            <a:off x="3462025" y="419724"/>
            <a:ext cx="31983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9600" dirty="0">
                <a:latin typeface="Arial Black" panose="020B0A04020102020204" pitchFamily="34" charset="0"/>
              </a:rPr>
              <a:t>А</a:t>
            </a:r>
            <a:r>
              <a:rPr lang="sr-Cyrl-RS" sz="7200" dirty="0">
                <a:latin typeface="Arial Black" panose="020B0A04020102020204" pitchFamily="34" charset="0"/>
              </a:rPr>
              <a:t>УТО</a:t>
            </a:r>
            <a:endParaRPr lang="en-US" sz="7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82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2830</TotalTime>
  <Words>81</Words>
  <Application>Microsoft Office PowerPoint</Application>
  <PresentationFormat>Widescreen</PresentationFormat>
  <Paragraphs>26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Gill Sans MT</vt:lpstr>
      <vt:lpstr>Gallery</vt:lpstr>
      <vt:lpstr>БОЈЕ И ОБЛИЦИ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ПИЛИЋИ</dc:title>
  <dc:creator>Nastavica</dc:creator>
  <cp:lastModifiedBy>Nastavica</cp:lastModifiedBy>
  <cp:revision>15</cp:revision>
  <dcterms:created xsi:type="dcterms:W3CDTF">2021-02-12T11:24:00Z</dcterms:created>
  <dcterms:modified xsi:type="dcterms:W3CDTF">2021-02-22T13:58:38Z</dcterms:modified>
</cp:coreProperties>
</file>