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mp3" ContentType="audio/mp3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64" r:id="rId8"/>
    <p:sldId id="267" r:id="rId9"/>
    <p:sldId id="265" r:id="rId10"/>
    <p:sldId id="263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0B36"/>
    <a:srgbClr val="C3143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43" d="100"/>
          <a:sy n="43" d="100"/>
        </p:scale>
        <p:origin x="-84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 advClick="0">
        <p:pull/>
      </p:transition>
    </mc:Choice>
    <mc:Fallback>
      <p:transition advClick="0">
        <p:pull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 advClick="0">
        <p:pull/>
      </p:transition>
    </mc:Choice>
    <mc:Fallback>
      <p:transition advClick="0">
        <p:pull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 advClick="0">
        <p:pull/>
      </p:transition>
    </mc:Choice>
    <mc:Fallback>
      <p:transition advClick="0">
        <p:pull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 advClick="0">
        <p:pull/>
      </p:transition>
    </mc:Choice>
    <mc:Fallback>
      <p:transition advClick="0">
        <p:pull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 advClick="0">
        <p:pull/>
      </p:transition>
    </mc:Choice>
    <mc:Fallback>
      <p:transition advClick="0">
        <p:pull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 advClick="0">
        <p:pull/>
      </p:transition>
    </mc:Choice>
    <mc:Fallback>
      <p:transition advClick="0">
        <p:pull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 advClick="0">
        <p:pull/>
      </p:transition>
    </mc:Choice>
    <mc:Fallback>
      <p:transition advClick="0">
        <p:pull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 advClick="0">
        <p:pull/>
      </p:transition>
    </mc:Choice>
    <mc:Fallback>
      <p:transition advClick="0">
        <p:pull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 advClick="0">
        <p:pull/>
      </p:transition>
    </mc:Choice>
    <mc:Fallback>
      <p:transition advClick="0">
        <p:pull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 advClick="0">
        <p:pull/>
      </p:transition>
    </mc:Choice>
    <mc:Fallback>
      <p:transition advClick="0">
        <p:pull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 advClick="0">
        <p:pull/>
      </p:transition>
    </mc:Choice>
    <mc:Fallback>
      <p:transition advClick="0">
        <p:pull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31432"/>
            </a:gs>
            <a:gs pos="100000">
              <a:srgbClr val="240B36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p14:dur="500" advClick="0">
        <p:pull/>
      </p:transition>
    </mc:Choice>
    <mc:Fallback>
      <p:transition advClick="0">
        <p:pull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media" Target="../media/media3.mp3"/><Relationship Id="rId3" Type="http://schemas.openxmlformats.org/officeDocument/2006/relationships/audio" Target="../media/media3.mp3"/><Relationship Id="rId7" Type="http://schemas.microsoft.com/office/2007/relationships/media" Target="../media/media2.mp3"/><Relationship Id="rId2" Type="http://schemas.openxmlformats.org/officeDocument/2006/relationships/audio" Target="../media/media2.mp3"/><Relationship Id="rId1" Type="http://schemas.openxmlformats.org/officeDocument/2006/relationships/audio" Target="../media/media1.mp3"/><Relationship Id="rId6" Type="http://schemas.openxmlformats.org/officeDocument/2006/relationships/image" Target="../media/image1.png"/><Relationship Id="rId5" Type="http://schemas.microsoft.com/office/2007/relationships/media" Target="../media/media1.mp3"/><Relationship Id="rId4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media" Target="../media/media6.mp3"/><Relationship Id="rId3" Type="http://schemas.openxmlformats.org/officeDocument/2006/relationships/audio" Target="../media/media6.mp3"/><Relationship Id="rId7" Type="http://schemas.microsoft.com/office/2007/relationships/media" Target="../media/media2.mp3"/><Relationship Id="rId2" Type="http://schemas.openxmlformats.org/officeDocument/2006/relationships/audio" Target="../media/media2.mp3"/><Relationship Id="rId1" Type="http://schemas.openxmlformats.org/officeDocument/2006/relationships/audio" Target="../media/media1.mp3"/><Relationship Id="rId6" Type="http://schemas.openxmlformats.org/officeDocument/2006/relationships/image" Target="../media/image1.png"/><Relationship Id="rId5" Type="http://schemas.microsoft.com/office/2007/relationships/media" Target="../media/media1.mp3"/><Relationship Id="rId4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media" Target="../media/media3.mp3"/><Relationship Id="rId3" Type="http://schemas.openxmlformats.org/officeDocument/2006/relationships/audio" Target="../media/media3.mp3"/><Relationship Id="rId7" Type="http://schemas.microsoft.com/office/2007/relationships/media" Target="../media/media2.mp3"/><Relationship Id="rId2" Type="http://schemas.openxmlformats.org/officeDocument/2006/relationships/audio" Target="../media/media2.mp3"/><Relationship Id="rId1" Type="http://schemas.openxmlformats.org/officeDocument/2006/relationships/audio" Target="../media/media1.mp3"/><Relationship Id="rId6" Type="http://schemas.openxmlformats.org/officeDocument/2006/relationships/image" Target="../media/image1.png"/><Relationship Id="rId5" Type="http://schemas.microsoft.com/office/2007/relationships/media" Target="../media/media1.mp3"/><Relationship Id="rId4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media" Target="../media/media4.mp3"/><Relationship Id="rId3" Type="http://schemas.openxmlformats.org/officeDocument/2006/relationships/audio" Target="../media/media4.mp3"/><Relationship Id="rId7" Type="http://schemas.microsoft.com/office/2007/relationships/media" Target="../media/media2.mp3"/><Relationship Id="rId2" Type="http://schemas.openxmlformats.org/officeDocument/2006/relationships/audio" Target="../media/media2.mp3"/><Relationship Id="rId1" Type="http://schemas.openxmlformats.org/officeDocument/2006/relationships/audio" Target="../media/media1.mp3"/><Relationship Id="rId6" Type="http://schemas.openxmlformats.org/officeDocument/2006/relationships/image" Target="../media/image1.png"/><Relationship Id="rId5" Type="http://schemas.microsoft.com/office/2007/relationships/media" Target="../media/media1.mp3"/><Relationship Id="rId4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media" Target="../media/media5.mp3"/><Relationship Id="rId3" Type="http://schemas.openxmlformats.org/officeDocument/2006/relationships/audio" Target="../media/media5.mp3"/><Relationship Id="rId7" Type="http://schemas.microsoft.com/office/2007/relationships/media" Target="../media/media2.mp3"/><Relationship Id="rId2" Type="http://schemas.openxmlformats.org/officeDocument/2006/relationships/audio" Target="../media/media2.mp3"/><Relationship Id="rId1" Type="http://schemas.openxmlformats.org/officeDocument/2006/relationships/audio" Target="../media/media1.mp3"/><Relationship Id="rId6" Type="http://schemas.openxmlformats.org/officeDocument/2006/relationships/image" Target="../media/image1.png"/><Relationship Id="rId5" Type="http://schemas.microsoft.com/office/2007/relationships/media" Target="../media/media1.mp3"/><Relationship Id="rId4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media" Target="../media/media6.mp3"/><Relationship Id="rId3" Type="http://schemas.openxmlformats.org/officeDocument/2006/relationships/audio" Target="../media/media6.mp3"/><Relationship Id="rId7" Type="http://schemas.microsoft.com/office/2007/relationships/media" Target="../media/media2.mp3"/><Relationship Id="rId2" Type="http://schemas.openxmlformats.org/officeDocument/2006/relationships/audio" Target="../media/media2.mp3"/><Relationship Id="rId1" Type="http://schemas.openxmlformats.org/officeDocument/2006/relationships/audio" Target="../media/media1.mp3"/><Relationship Id="rId6" Type="http://schemas.openxmlformats.org/officeDocument/2006/relationships/image" Target="../media/image1.png"/><Relationship Id="rId5" Type="http://schemas.microsoft.com/office/2007/relationships/media" Target="../media/media1.mp3"/><Relationship Id="rId4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media" Target="../media/media7.mp3"/><Relationship Id="rId3" Type="http://schemas.openxmlformats.org/officeDocument/2006/relationships/audio" Target="../media/media7.mp3"/><Relationship Id="rId7" Type="http://schemas.microsoft.com/office/2007/relationships/media" Target="../media/media2.mp3"/><Relationship Id="rId2" Type="http://schemas.openxmlformats.org/officeDocument/2006/relationships/audio" Target="../media/media2.mp3"/><Relationship Id="rId1" Type="http://schemas.openxmlformats.org/officeDocument/2006/relationships/audio" Target="../media/media1.mp3"/><Relationship Id="rId6" Type="http://schemas.openxmlformats.org/officeDocument/2006/relationships/image" Target="../media/image1.png"/><Relationship Id="rId5" Type="http://schemas.microsoft.com/office/2007/relationships/media" Target="../media/media1.mp3"/><Relationship Id="rId4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media" Target="../media/media4.mp3"/><Relationship Id="rId3" Type="http://schemas.openxmlformats.org/officeDocument/2006/relationships/audio" Target="../media/media4.mp3"/><Relationship Id="rId7" Type="http://schemas.microsoft.com/office/2007/relationships/media" Target="../media/media2.mp3"/><Relationship Id="rId2" Type="http://schemas.openxmlformats.org/officeDocument/2006/relationships/audio" Target="../media/media2.mp3"/><Relationship Id="rId1" Type="http://schemas.openxmlformats.org/officeDocument/2006/relationships/audio" Target="../media/media1.mp3"/><Relationship Id="rId6" Type="http://schemas.openxmlformats.org/officeDocument/2006/relationships/image" Target="../media/image1.png"/><Relationship Id="rId5" Type="http://schemas.microsoft.com/office/2007/relationships/media" Target="../media/media1.mp3"/><Relationship Id="rId4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media" Target="../media/media7.mp3"/><Relationship Id="rId3" Type="http://schemas.openxmlformats.org/officeDocument/2006/relationships/audio" Target="../media/media7.mp3"/><Relationship Id="rId7" Type="http://schemas.microsoft.com/office/2007/relationships/media" Target="../media/media2.mp3"/><Relationship Id="rId2" Type="http://schemas.openxmlformats.org/officeDocument/2006/relationships/audio" Target="../media/media2.mp3"/><Relationship Id="rId1" Type="http://schemas.openxmlformats.org/officeDocument/2006/relationships/audio" Target="../media/media1.mp3"/><Relationship Id="rId6" Type="http://schemas.openxmlformats.org/officeDocument/2006/relationships/image" Target="../media/image1.png"/><Relationship Id="rId5" Type="http://schemas.microsoft.com/office/2007/relationships/media" Target="../media/media1.mp3"/><Relationship Id="rId4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media" Target="../media/media5.mp3"/><Relationship Id="rId3" Type="http://schemas.openxmlformats.org/officeDocument/2006/relationships/audio" Target="../media/media5.mp3"/><Relationship Id="rId7" Type="http://schemas.microsoft.com/office/2007/relationships/media" Target="../media/media2.mp3"/><Relationship Id="rId2" Type="http://schemas.openxmlformats.org/officeDocument/2006/relationships/audio" Target="../media/media2.mp3"/><Relationship Id="rId1" Type="http://schemas.openxmlformats.org/officeDocument/2006/relationships/audio" Target="../media/media1.mp3"/><Relationship Id="rId6" Type="http://schemas.openxmlformats.org/officeDocument/2006/relationships/image" Target="../media/image1.png"/><Relationship Id="rId5" Type="http://schemas.microsoft.com/office/2007/relationships/media" Target="../media/media1.mp3"/><Relationship Id="rId4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>
                <a:solidFill>
                  <a:schemeClr val="bg1">
                    <a:lumMod val="95000"/>
                  </a:schemeClr>
                </a:solidFill>
              </a:rPr>
              <a:t>ПРОНАЂИ СЛОВО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altLang="en-US">
                <a:solidFill>
                  <a:schemeClr val="bg1">
                    <a:lumMod val="95000"/>
                  </a:schemeClr>
                </a:solidFill>
              </a:rPr>
              <a:t>УЧИМО САМОГЛАСНИКЕ</a:t>
            </a:r>
          </a:p>
          <a:p>
            <a:r>
              <a:rPr lang="sr-Cyrl-RS" altLang="en-US">
                <a:solidFill>
                  <a:schemeClr val="bg1">
                    <a:lumMod val="95000"/>
                  </a:schemeClr>
                </a:solidFill>
              </a:rPr>
              <a:t>(ТРЕБА ПРОНАЋИ ОНО СЛОВО КОЈЕ СЕ ЧУЈЕ)</a:t>
            </a:r>
          </a:p>
        </p:txBody>
      </p:sp>
      <p:sp>
        <p:nvSpPr>
          <p:cNvPr id="12" name="Action Button: Forward or Next 11">
            <a:hlinkClick r:id="" action="ppaction://hlinkshowjump?jump=nextslide"/>
          </p:cNvPr>
          <p:cNvSpPr/>
          <p:nvPr/>
        </p:nvSpPr>
        <p:spPr>
          <a:xfrm>
            <a:off x="11292000" y="4803775"/>
            <a:ext cx="900000" cy="900000"/>
          </a:xfrm>
          <a:prstGeom prst="actionButtonForwardNext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 advClick="0">
        <p:pull/>
      </p:transition>
    </mc:Choice>
    <mc:Fallback>
      <p:transition advClick="0">
        <p:pull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ko_je">
            <a:hlinkClick r:id="" action="ppaction://media"/>
          </p:cNvPr>
          <p:cNvPicPr/>
          <p:nvPr>
            <a:audioFile r:link="rId1"/>
            <p:extLst>
              <p:ext uri="{DAA4B4D4-6D71-4841-9C94-3DE7FCFB9230}">
                <p14:media xmlns:p14="http://schemas.microsoft.com/office/powerpoint/2010/main" xmlns="" r:embed="rId5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434975" y="6033135"/>
            <a:ext cx="495300" cy="495300"/>
          </a:xfrm>
          <a:prstGeom prst="rect">
            <a:avLst/>
          </a:prstGeom>
        </p:spPr>
      </p:pic>
      <p:pic>
        <p:nvPicPr>
          <p:cNvPr id="5" name="ne_ne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xmlns="" r:embed="rId7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11292205" y="6033135"/>
            <a:ext cx="495300" cy="495300"/>
          </a:xfrm>
          <a:prstGeom prst="rect">
            <a:avLst/>
          </a:prstGeom>
        </p:spPr>
      </p:pic>
      <p:sp>
        <p:nvSpPr>
          <p:cNvPr id="6" name="Slovo A"/>
          <p:cNvSpPr txBox="1"/>
          <p:nvPr/>
        </p:nvSpPr>
        <p:spPr>
          <a:xfrm>
            <a:off x="7007860" y="4781550"/>
            <a:ext cx="1148080" cy="9220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sz="5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А</a:t>
            </a:r>
          </a:p>
        </p:txBody>
      </p:sp>
      <p:grpSp>
        <p:nvGrpSpPr>
          <p:cNvPr id="3" name="Ostala slova"/>
          <p:cNvGrpSpPr/>
          <p:nvPr/>
        </p:nvGrpSpPr>
        <p:grpSpPr>
          <a:xfrm>
            <a:off x="2052320" y="1812925"/>
            <a:ext cx="8380730" cy="3901440"/>
            <a:chOff x="3232" y="2855"/>
            <a:chExt cx="13198" cy="6144"/>
          </a:xfrm>
        </p:grpSpPr>
        <p:sp>
          <p:nvSpPr>
            <p:cNvPr id="7" name="Slovo E"/>
            <p:cNvSpPr txBox="1"/>
            <p:nvPr/>
          </p:nvSpPr>
          <p:spPr>
            <a:xfrm>
              <a:off x="3232" y="2855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Е</a:t>
              </a:r>
            </a:p>
          </p:txBody>
        </p:sp>
        <p:sp>
          <p:nvSpPr>
            <p:cNvPr id="8" name="Slovo I"/>
            <p:cNvSpPr txBox="1"/>
            <p:nvPr/>
          </p:nvSpPr>
          <p:spPr>
            <a:xfrm>
              <a:off x="4681" y="7547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И</a:t>
              </a:r>
            </a:p>
          </p:txBody>
        </p:sp>
        <p:sp>
          <p:nvSpPr>
            <p:cNvPr id="9" name="Slovo O"/>
            <p:cNvSpPr txBox="1"/>
            <p:nvPr/>
          </p:nvSpPr>
          <p:spPr>
            <a:xfrm>
              <a:off x="7872" y="4674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О</a:t>
              </a:r>
            </a:p>
          </p:txBody>
        </p:sp>
        <p:sp>
          <p:nvSpPr>
            <p:cNvPr id="10" name="Slovo U"/>
            <p:cNvSpPr txBox="1"/>
            <p:nvPr/>
          </p:nvSpPr>
          <p:spPr>
            <a:xfrm>
              <a:off x="14622" y="3222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У</a:t>
              </a:r>
            </a:p>
          </p:txBody>
        </p:sp>
      </p:grpSp>
      <p:sp>
        <p:nvSpPr>
          <p:cNvPr id="12" name="Action Button: Forward or Next 11">
            <a:hlinkClick r:id="" action="ppaction://hlinkshowjump?jump=nextslide"/>
          </p:cNvPr>
          <p:cNvSpPr/>
          <p:nvPr/>
        </p:nvSpPr>
        <p:spPr>
          <a:xfrm>
            <a:off x="11292000" y="4803775"/>
            <a:ext cx="900000" cy="900000"/>
          </a:xfrm>
          <a:prstGeom prst="actionButtonForwardNext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  <p:sp>
        <p:nvSpPr>
          <p:cNvPr id="13" name="Action Button: Back or Previous 12">
            <a:hlinkClick r:id="" action="ppaction://hlinkshowjump?jump=previousslide"/>
          </p:cNvPr>
          <p:cNvSpPr/>
          <p:nvPr/>
        </p:nvSpPr>
        <p:spPr>
          <a:xfrm>
            <a:off x="0" y="4803775"/>
            <a:ext cx="900000" cy="900000"/>
          </a:xfrm>
          <a:prstGeom prst="actionButtonBackPrevious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nadji_a">
            <a:hlinkClick r:id="" action="ppaction://media"/>
          </p:cNvPr>
          <p:cNvPicPr/>
          <p:nvPr>
            <a:audioFile r:link="rId3"/>
            <p:extLst>
              <p:ext uri="{DAA4B4D4-6D71-4841-9C94-3DE7FCFB9230}">
                <p14:media xmlns:p14="http://schemas.microsoft.com/office/powerpoint/2010/main" xmlns="" r:embed="rId8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5556000" y="600075"/>
            <a:ext cx="1080000" cy="108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 advClick="0">
        <p:pull/>
      </p:transition>
    </mc:Choice>
    <mc:Fallback>
      <p:transition advClick="0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6" dur="1906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showWhenStopped="0">
                <p:cTn id="8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>
                <p:cTn id="9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4" dur="182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5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21" dur="151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ko_je">
            <a:hlinkClick r:id="" action="ppaction://media"/>
          </p:cNvPr>
          <p:cNvPicPr/>
          <p:nvPr>
            <a:audioFile r:link="rId1"/>
            <p:extLst>
              <p:ext uri="{DAA4B4D4-6D71-4841-9C94-3DE7FCFB9230}">
                <p14:media xmlns:p14="http://schemas.microsoft.com/office/powerpoint/2010/main" xmlns="" r:embed="rId5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434975" y="6033135"/>
            <a:ext cx="495300" cy="495300"/>
          </a:xfrm>
          <a:prstGeom prst="rect">
            <a:avLst/>
          </a:prstGeom>
        </p:spPr>
      </p:pic>
      <p:pic>
        <p:nvPicPr>
          <p:cNvPr id="5" name="ne_ne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xmlns="" r:embed="rId7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11321415" y="6033135"/>
            <a:ext cx="495300" cy="495300"/>
          </a:xfrm>
          <a:prstGeom prst="rect">
            <a:avLst/>
          </a:prstGeom>
        </p:spPr>
      </p:pic>
      <p:sp>
        <p:nvSpPr>
          <p:cNvPr id="9" name="Slovo O"/>
          <p:cNvSpPr txBox="1"/>
          <p:nvPr/>
        </p:nvSpPr>
        <p:spPr>
          <a:xfrm>
            <a:off x="8715375" y="4803775"/>
            <a:ext cx="1148080" cy="9220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5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О</a:t>
            </a:r>
          </a:p>
        </p:txBody>
      </p:sp>
      <p:grpSp>
        <p:nvGrpSpPr>
          <p:cNvPr id="11" name="Ostali"/>
          <p:cNvGrpSpPr/>
          <p:nvPr/>
        </p:nvGrpSpPr>
        <p:grpSpPr>
          <a:xfrm>
            <a:off x="2077720" y="2045970"/>
            <a:ext cx="7639050" cy="3657600"/>
            <a:chOff x="3272" y="3222"/>
            <a:chExt cx="12030" cy="5760"/>
          </a:xfrm>
        </p:grpSpPr>
        <p:sp>
          <p:nvSpPr>
            <p:cNvPr id="8" name="Slovo I"/>
            <p:cNvSpPr txBox="1"/>
            <p:nvPr/>
          </p:nvSpPr>
          <p:spPr>
            <a:xfrm>
              <a:off x="3272" y="3657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И</a:t>
              </a:r>
            </a:p>
          </p:txBody>
        </p:sp>
        <p:sp>
          <p:nvSpPr>
            <p:cNvPr id="7" name="Slovo E"/>
            <p:cNvSpPr txBox="1"/>
            <p:nvPr/>
          </p:nvSpPr>
          <p:spPr>
            <a:xfrm>
              <a:off x="5961" y="7530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Е</a:t>
              </a:r>
            </a:p>
          </p:txBody>
        </p:sp>
        <p:sp>
          <p:nvSpPr>
            <p:cNvPr id="6" name="Text Box 5"/>
            <p:cNvSpPr txBox="1"/>
            <p:nvPr/>
          </p:nvSpPr>
          <p:spPr>
            <a:xfrm>
              <a:off x="10106" y="5109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</a:rPr>
                <a:t>А</a:t>
              </a:r>
            </a:p>
          </p:txBody>
        </p:sp>
        <p:sp>
          <p:nvSpPr>
            <p:cNvPr id="10" name="Text Box 9"/>
            <p:cNvSpPr txBox="1"/>
            <p:nvPr/>
          </p:nvSpPr>
          <p:spPr>
            <a:xfrm>
              <a:off x="13494" y="3222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У</a:t>
              </a:r>
            </a:p>
          </p:txBody>
        </p:sp>
      </p:grpSp>
      <p:sp>
        <p:nvSpPr>
          <p:cNvPr id="13" name="Action Button: Back or Previous 12">
            <a:hlinkClick r:id="" action="ppaction://hlinkshowjump?jump=previousslide"/>
          </p:cNvPr>
          <p:cNvSpPr/>
          <p:nvPr/>
        </p:nvSpPr>
        <p:spPr>
          <a:xfrm>
            <a:off x="0" y="4803775"/>
            <a:ext cx="900000" cy="900000"/>
          </a:xfrm>
          <a:prstGeom prst="actionButtonBackPrevious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nadji_o">
            <a:hlinkClick r:id="" action="ppaction://media"/>
          </p:cNvPr>
          <p:cNvPicPr/>
          <p:nvPr>
            <a:audioFile r:link="rId3"/>
            <p:extLst>
              <p:ext uri="{DAA4B4D4-6D71-4841-9C94-3DE7FCFB9230}">
                <p14:media xmlns:p14="http://schemas.microsoft.com/office/powerpoint/2010/main" xmlns="" r:embed="rId8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5556000" y="775335"/>
            <a:ext cx="1080000" cy="1080000"/>
          </a:xfrm>
          <a:prstGeom prst="rect">
            <a:avLst/>
          </a:prstGeom>
        </p:spPr>
      </p:pic>
      <p:sp>
        <p:nvSpPr>
          <p:cNvPr id="2" name="Action Button: End 1">
            <a:hlinkClick r:id="" action="ppaction://hlinkshowjump?jump=endshow"/>
          </p:cNvPr>
          <p:cNvSpPr/>
          <p:nvPr/>
        </p:nvSpPr>
        <p:spPr>
          <a:xfrm>
            <a:off x="11292205" y="4992370"/>
            <a:ext cx="900000" cy="900000"/>
          </a:xfrm>
          <a:prstGeom prst="actionButtonEnd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 advClick="0">
        <p:pull/>
      </p:transition>
    </mc:Choice>
    <mc:Fallback>
      <p:transition advClick="0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6" dur="1933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showWhenStopped="0">
                <p:cTn id="8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>
                <p:cTn id="9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4" dur="182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5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21" dur="151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ko_je">
            <a:hlinkClick r:id="" action="ppaction://media"/>
          </p:cNvPr>
          <p:cNvPicPr/>
          <p:nvPr>
            <a:audioFile r:link="rId1"/>
            <p:extLst>
              <p:ext uri="{DAA4B4D4-6D71-4841-9C94-3DE7FCFB9230}">
                <p14:media xmlns:p14="http://schemas.microsoft.com/office/powerpoint/2010/main" xmlns="" r:embed="rId5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434975" y="6033135"/>
            <a:ext cx="495300" cy="495300"/>
          </a:xfrm>
          <a:prstGeom prst="rect">
            <a:avLst/>
          </a:prstGeom>
        </p:spPr>
      </p:pic>
      <p:pic>
        <p:nvPicPr>
          <p:cNvPr id="5" name="ne_ne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xmlns="" r:embed="rId7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11292205" y="6033135"/>
            <a:ext cx="495300" cy="495300"/>
          </a:xfrm>
          <a:prstGeom prst="rect">
            <a:avLst/>
          </a:prstGeom>
        </p:spPr>
      </p:pic>
      <p:sp>
        <p:nvSpPr>
          <p:cNvPr id="6" name="Slovo A"/>
          <p:cNvSpPr txBox="1"/>
          <p:nvPr/>
        </p:nvSpPr>
        <p:spPr>
          <a:xfrm>
            <a:off x="1570990" y="2967990"/>
            <a:ext cx="1148080" cy="9220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sz="5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А</a:t>
            </a:r>
          </a:p>
        </p:txBody>
      </p:sp>
      <p:grpSp>
        <p:nvGrpSpPr>
          <p:cNvPr id="3" name="Ostala slova"/>
          <p:cNvGrpSpPr/>
          <p:nvPr/>
        </p:nvGrpSpPr>
        <p:grpSpPr>
          <a:xfrm>
            <a:off x="3546475" y="2967990"/>
            <a:ext cx="7074535" cy="922020"/>
            <a:chOff x="5585" y="4674"/>
            <a:chExt cx="11141" cy="1452"/>
          </a:xfrm>
        </p:grpSpPr>
        <p:sp>
          <p:nvSpPr>
            <p:cNvPr id="7" name="Slovo E"/>
            <p:cNvSpPr txBox="1"/>
            <p:nvPr/>
          </p:nvSpPr>
          <p:spPr>
            <a:xfrm>
              <a:off x="5585" y="4674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Е</a:t>
              </a:r>
            </a:p>
          </p:txBody>
        </p:sp>
        <p:sp>
          <p:nvSpPr>
            <p:cNvPr id="8" name="Slovo I"/>
            <p:cNvSpPr txBox="1"/>
            <p:nvPr/>
          </p:nvSpPr>
          <p:spPr>
            <a:xfrm>
              <a:off x="8696" y="4674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И</a:t>
              </a:r>
            </a:p>
          </p:txBody>
        </p:sp>
        <p:sp>
          <p:nvSpPr>
            <p:cNvPr id="9" name="Slovo O"/>
            <p:cNvSpPr txBox="1"/>
            <p:nvPr/>
          </p:nvSpPr>
          <p:spPr>
            <a:xfrm>
              <a:off x="11807" y="4674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О</a:t>
              </a:r>
            </a:p>
          </p:txBody>
        </p:sp>
        <p:sp>
          <p:nvSpPr>
            <p:cNvPr id="10" name="Slovo U"/>
            <p:cNvSpPr txBox="1"/>
            <p:nvPr/>
          </p:nvSpPr>
          <p:spPr>
            <a:xfrm>
              <a:off x="14918" y="4674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У</a:t>
              </a:r>
            </a:p>
          </p:txBody>
        </p:sp>
      </p:grpSp>
      <p:sp>
        <p:nvSpPr>
          <p:cNvPr id="12" name="Action Button: Forward or Next 11">
            <a:hlinkClick r:id="" action="ppaction://hlinkshowjump?jump=nextslide"/>
          </p:cNvPr>
          <p:cNvSpPr/>
          <p:nvPr/>
        </p:nvSpPr>
        <p:spPr>
          <a:xfrm>
            <a:off x="11292000" y="4803775"/>
            <a:ext cx="900000" cy="900000"/>
          </a:xfrm>
          <a:prstGeom prst="actionButtonForwardNext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  <p:sp>
        <p:nvSpPr>
          <p:cNvPr id="13" name="Action Button: Back or Previous 12">
            <a:hlinkClick r:id="" action="ppaction://hlinkshowjump?jump=previousslide"/>
          </p:cNvPr>
          <p:cNvSpPr/>
          <p:nvPr/>
        </p:nvSpPr>
        <p:spPr>
          <a:xfrm>
            <a:off x="0" y="4803775"/>
            <a:ext cx="900000" cy="900000"/>
          </a:xfrm>
          <a:prstGeom prst="actionButtonBackPrevious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nadji_a">
            <a:hlinkClick r:id="" action="ppaction://media"/>
          </p:cNvPr>
          <p:cNvPicPr/>
          <p:nvPr>
            <a:audioFile r:link="rId3"/>
            <p:extLst>
              <p:ext uri="{DAA4B4D4-6D71-4841-9C94-3DE7FCFB9230}">
                <p14:media xmlns:p14="http://schemas.microsoft.com/office/powerpoint/2010/main" xmlns="" r:embed="rId8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5556000" y="600075"/>
            <a:ext cx="1080000" cy="108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 advClick="0">
        <p:pull/>
      </p:transition>
    </mc:Choice>
    <mc:Fallback>
      <p:transition advClick="0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6" dur="1906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showWhenStopped="0">
                <p:cTn id="8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>
                <p:cTn id="9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4" dur="182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5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21" dur="151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ko_je">
            <a:hlinkClick r:id="" action="ppaction://media"/>
          </p:cNvPr>
          <p:cNvPicPr/>
          <p:nvPr>
            <a:audioFile r:link="rId1"/>
            <p:extLst>
              <p:ext uri="{DAA4B4D4-6D71-4841-9C94-3DE7FCFB9230}">
                <p14:media xmlns:p14="http://schemas.microsoft.com/office/powerpoint/2010/main" xmlns="" r:embed="rId5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434975" y="6033135"/>
            <a:ext cx="495300" cy="495300"/>
          </a:xfrm>
          <a:prstGeom prst="rect">
            <a:avLst/>
          </a:prstGeom>
        </p:spPr>
      </p:pic>
      <p:pic>
        <p:nvPicPr>
          <p:cNvPr id="5" name="ne_ne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xmlns="" r:embed="rId7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11321415" y="6033135"/>
            <a:ext cx="495300" cy="495300"/>
          </a:xfrm>
          <a:prstGeom prst="rect">
            <a:avLst/>
          </a:prstGeom>
        </p:spPr>
      </p:pic>
      <p:sp>
        <p:nvSpPr>
          <p:cNvPr id="7" name="Slovo E"/>
          <p:cNvSpPr txBox="1"/>
          <p:nvPr/>
        </p:nvSpPr>
        <p:spPr>
          <a:xfrm>
            <a:off x="3546475" y="2967990"/>
            <a:ext cx="1148080" cy="9220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5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Е</a:t>
            </a:r>
          </a:p>
        </p:txBody>
      </p:sp>
      <p:grpSp>
        <p:nvGrpSpPr>
          <p:cNvPr id="15" name="Ostala slova"/>
          <p:cNvGrpSpPr/>
          <p:nvPr/>
        </p:nvGrpSpPr>
        <p:grpSpPr>
          <a:xfrm>
            <a:off x="1570990" y="2967990"/>
            <a:ext cx="9050020" cy="922020"/>
            <a:chOff x="2474" y="4674"/>
            <a:chExt cx="14252" cy="1452"/>
          </a:xfrm>
        </p:grpSpPr>
        <p:sp>
          <p:nvSpPr>
            <p:cNvPr id="6" name="Text Box 5"/>
            <p:cNvSpPr txBox="1"/>
            <p:nvPr/>
          </p:nvSpPr>
          <p:spPr>
            <a:xfrm>
              <a:off x="2474" y="4674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</a:rPr>
                <a:t>А</a:t>
              </a:r>
            </a:p>
          </p:txBody>
        </p:sp>
        <p:sp>
          <p:nvSpPr>
            <p:cNvPr id="8" name="Text Box 7"/>
            <p:cNvSpPr txBox="1"/>
            <p:nvPr/>
          </p:nvSpPr>
          <p:spPr>
            <a:xfrm>
              <a:off x="8696" y="4674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И</a:t>
              </a:r>
            </a:p>
          </p:txBody>
        </p:sp>
        <p:sp>
          <p:nvSpPr>
            <p:cNvPr id="9" name="Text Box 8"/>
            <p:cNvSpPr txBox="1"/>
            <p:nvPr/>
          </p:nvSpPr>
          <p:spPr>
            <a:xfrm>
              <a:off x="11807" y="4674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О</a:t>
              </a:r>
            </a:p>
          </p:txBody>
        </p:sp>
        <p:sp>
          <p:nvSpPr>
            <p:cNvPr id="10" name="Text Box 9"/>
            <p:cNvSpPr txBox="1"/>
            <p:nvPr/>
          </p:nvSpPr>
          <p:spPr>
            <a:xfrm>
              <a:off x="14918" y="4674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У</a:t>
              </a:r>
            </a:p>
          </p:txBody>
        </p:sp>
      </p:grpSp>
      <p:sp>
        <p:nvSpPr>
          <p:cNvPr id="12" name="Action Button: Forward or Next 11">
            <a:hlinkClick r:id="" action="ppaction://hlinkshowjump?jump=nextslide"/>
          </p:cNvPr>
          <p:cNvSpPr/>
          <p:nvPr/>
        </p:nvSpPr>
        <p:spPr>
          <a:xfrm>
            <a:off x="11292000" y="4803775"/>
            <a:ext cx="900000" cy="900000"/>
          </a:xfrm>
          <a:prstGeom prst="actionButtonForwardNext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  <p:sp>
        <p:nvSpPr>
          <p:cNvPr id="13" name="Action Button: Back or Previous 12">
            <a:hlinkClick r:id="" action="ppaction://hlinkshowjump?jump=previousslide"/>
          </p:cNvPr>
          <p:cNvSpPr/>
          <p:nvPr/>
        </p:nvSpPr>
        <p:spPr>
          <a:xfrm>
            <a:off x="0" y="4803775"/>
            <a:ext cx="900000" cy="900000"/>
          </a:xfrm>
          <a:prstGeom prst="actionButtonBackPrevious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nadji_e">
            <a:hlinkClick r:id="" action="ppaction://media"/>
          </p:cNvPr>
          <p:cNvPicPr/>
          <p:nvPr>
            <a:audioFile r:link="rId3"/>
            <p:extLst>
              <p:ext uri="{DAA4B4D4-6D71-4841-9C94-3DE7FCFB9230}">
                <p14:media xmlns:p14="http://schemas.microsoft.com/office/powerpoint/2010/main" xmlns="" r:embed="rId8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5556000" y="661035"/>
            <a:ext cx="1080000" cy="108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 advClick="0">
        <p:pull/>
      </p:transition>
    </mc:Choice>
    <mc:Fallback>
      <p:transition advClick="0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6" dur="2168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showWhenStopped="0">
                <p:cTn id="8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>
                <p:cTn id="9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4" dur="151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9" dur="182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0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ko_je">
            <a:hlinkClick r:id="" action="ppaction://media"/>
          </p:cNvPr>
          <p:cNvPicPr/>
          <p:nvPr>
            <a:audioFile r:link="rId1"/>
            <p:extLst>
              <p:ext uri="{DAA4B4D4-6D71-4841-9C94-3DE7FCFB9230}">
                <p14:media xmlns:p14="http://schemas.microsoft.com/office/powerpoint/2010/main" xmlns="" r:embed="rId5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434975" y="6033135"/>
            <a:ext cx="495300" cy="495300"/>
          </a:xfrm>
          <a:prstGeom prst="rect">
            <a:avLst/>
          </a:prstGeom>
        </p:spPr>
      </p:pic>
      <p:pic>
        <p:nvPicPr>
          <p:cNvPr id="5" name="ne_ne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xmlns="" r:embed="rId7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11321415" y="6033135"/>
            <a:ext cx="495300" cy="495300"/>
          </a:xfrm>
          <a:prstGeom prst="rect">
            <a:avLst/>
          </a:prstGeom>
        </p:spPr>
      </p:pic>
      <p:sp>
        <p:nvSpPr>
          <p:cNvPr id="8" name="Slovo I"/>
          <p:cNvSpPr txBox="1"/>
          <p:nvPr/>
        </p:nvSpPr>
        <p:spPr>
          <a:xfrm>
            <a:off x="5521960" y="2967990"/>
            <a:ext cx="1148080" cy="9220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5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И</a:t>
            </a:r>
          </a:p>
        </p:txBody>
      </p:sp>
      <p:grpSp>
        <p:nvGrpSpPr>
          <p:cNvPr id="3" name="Ostali"/>
          <p:cNvGrpSpPr/>
          <p:nvPr/>
        </p:nvGrpSpPr>
        <p:grpSpPr>
          <a:xfrm>
            <a:off x="1570990" y="2967990"/>
            <a:ext cx="9050020" cy="922020"/>
            <a:chOff x="2474" y="4674"/>
            <a:chExt cx="14252" cy="1452"/>
          </a:xfrm>
        </p:grpSpPr>
        <p:sp>
          <p:nvSpPr>
            <p:cNvPr id="7" name="Slovo E"/>
            <p:cNvSpPr txBox="1"/>
            <p:nvPr/>
          </p:nvSpPr>
          <p:spPr>
            <a:xfrm>
              <a:off x="5585" y="4674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Е</a:t>
              </a:r>
            </a:p>
          </p:txBody>
        </p:sp>
        <p:sp>
          <p:nvSpPr>
            <p:cNvPr id="6" name="Text Box 5"/>
            <p:cNvSpPr txBox="1"/>
            <p:nvPr/>
          </p:nvSpPr>
          <p:spPr>
            <a:xfrm>
              <a:off x="2474" y="4674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</a:rPr>
                <a:t>А</a:t>
              </a:r>
            </a:p>
          </p:txBody>
        </p:sp>
        <p:sp>
          <p:nvSpPr>
            <p:cNvPr id="9" name="Text Box 8"/>
            <p:cNvSpPr txBox="1"/>
            <p:nvPr/>
          </p:nvSpPr>
          <p:spPr>
            <a:xfrm>
              <a:off x="11807" y="4674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О</a:t>
              </a:r>
            </a:p>
          </p:txBody>
        </p:sp>
        <p:sp>
          <p:nvSpPr>
            <p:cNvPr id="10" name="Text Box 9"/>
            <p:cNvSpPr txBox="1"/>
            <p:nvPr/>
          </p:nvSpPr>
          <p:spPr>
            <a:xfrm>
              <a:off x="14918" y="4674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У</a:t>
              </a:r>
            </a:p>
          </p:txBody>
        </p:sp>
      </p:grpSp>
      <p:sp>
        <p:nvSpPr>
          <p:cNvPr id="12" name="Action Button: Forward or Next 11">
            <a:hlinkClick r:id="" action="ppaction://hlinkshowjump?jump=nextslide"/>
          </p:cNvPr>
          <p:cNvSpPr/>
          <p:nvPr/>
        </p:nvSpPr>
        <p:spPr>
          <a:xfrm>
            <a:off x="11292000" y="4803775"/>
            <a:ext cx="900000" cy="900000"/>
          </a:xfrm>
          <a:prstGeom prst="actionButtonForwardNext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  <p:sp>
        <p:nvSpPr>
          <p:cNvPr id="13" name="Action Button: Back or Previous 12">
            <a:hlinkClick r:id="" action="ppaction://hlinkshowjump?jump=previousslide"/>
          </p:cNvPr>
          <p:cNvSpPr/>
          <p:nvPr/>
        </p:nvSpPr>
        <p:spPr>
          <a:xfrm>
            <a:off x="0" y="4803775"/>
            <a:ext cx="900000" cy="900000"/>
          </a:xfrm>
          <a:prstGeom prst="actionButtonBackPrevious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nadji_i">
            <a:hlinkClick r:id="" action="ppaction://media"/>
          </p:cNvPr>
          <p:cNvPicPr/>
          <p:nvPr>
            <a:audioFile r:link="rId3"/>
            <p:extLst>
              <p:ext uri="{DAA4B4D4-6D71-4841-9C94-3DE7FCFB9230}">
                <p14:media xmlns:p14="http://schemas.microsoft.com/office/powerpoint/2010/main" xmlns="" r:embed="rId8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5556000" y="676275"/>
            <a:ext cx="1080000" cy="108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 advClick="0">
        <p:pull/>
      </p:transition>
    </mc:Choice>
    <mc:Fallback>
      <p:transition advClick="0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6" dur="203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showWhenStopped="0">
                <p:cTn id="8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>
                <p:cTn id="9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4" dur="151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9" dur="182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0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ko_je">
            <a:hlinkClick r:id="" action="ppaction://media"/>
          </p:cNvPr>
          <p:cNvPicPr/>
          <p:nvPr>
            <a:audioFile r:link="rId1"/>
            <p:extLst>
              <p:ext uri="{DAA4B4D4-6D71-4841-9C94-3DE7FCFB9230}">
                <p14:media xmlns:p14="http://schemas.microsoft.com/office/powerpoint/2010/main" xmlns="" r:embed="rId5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434975" y="6033135"/>
            <a:ext cx="495300" cy="495300"/>
          </a:xfrm>
          <a:prstGeom prst="rect">
            <a:avLst/>
          </a:prstGeom>
        </p:spPr>
      </p:pic>
      <p:pic>
        <p:nvPicPr>
          <p:cNvPr id="5" name="ne_ne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xmlns="" r:embed="rId7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11321415" y="6033135"/>
            <a:ext cx="495300" cy="495300"/>
          </a:xfrm>
          <a:prstGeom prst="rect">
            <a:avLst/>
          </a:prstGeom>
        </p:spPr>
      </p:pic>
      <p:sp>
        <p:nvSpPr>
          <p:cNvPr id="9" name="Slovo O"/>
          <p:cNvSpPr txBox="1"/>
          <p:nvPr/>
        </p:nvSpPr>
        <p:spPr>
          <a:xfrm>
            <a:off x="7497445" y="2967990"/>
            <a:ext cx="1148080" cy="9220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5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О</a:t>
            </a:r>
          </a:p>
        </p:txBody>
      </p:sp>
      <p:grpSp>
        <p:nvGrpSpPr>
          <p:cNvPr id="11" name="Ostali"/>
          <p:cNvGrpSpPr/>
          <p:nvPr/>
        </p:nvGrpSpPr>
        <p:grpSpPr>
          <a:xfrm>
            <a:off x="1570990" y="2967990"/>
            <a:ext cx="9050020" cy="922020"/>
            <a:chOff x="2474" y="4674"/>
            <a:chExt cx="14252" cy="1452"/>
          </a:xfrm>
        </p:grpSpPr>
        <p:sp>
          <p:nvSpPr>
            <p:cNvPr id="8" name="Slovo I"/>
            <p:cNvSpPr txBox="1"/>
            <p:nvPr/>
          </p:nvSpPr>
          <p:spPr>
            <a:xfrm>
              <a:off x="8696" y="4674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И</a:t>
              </a:r>
            </a:p>
          </p:txBody>
        </p:sp>
        <p:sp>
          <p:nvSpPr>
            <p:cNvPr id="7" name="Slovo E"/>
            <p:cNvSpPr txBox="1"/>
            <p:nvPr/>
          </p:nvSpPr>
          <p:spPr>
            <a:xfrm>
              <a:off x="5585" y="4674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Е</a:t>
              </a:r>
            </a:p>
          </p:txBody>
        </p:sp>
        <p:sp>
          <p:nvSpPr>
            <p:cNvPr id="6" name="Text Box 5"/>
            <p:cNvSpPr txBox="1"/>
            <p:nvPr/>
          </p:nvSpPr>
          <p:spPr>
            <a:xfrm>
              <a:off x="2474" y="4674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</a:rPr>
                <a:t>А</a:t>
              </a:r>
            </a:p>
          </p:txBody>
        </p:sp>
        <p:sp>
          <p:nvSpPr>
            <p:cNvPr id="10" name="Text Box 9"/>
            <p:cNvSpPr txBox="1"/>
            <p:nvPr/>
          </p:nvSpPr>
          <p:spPr>
            <a:xfrm>
              <a:off x="14918" y="4674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У</a:t>
              </a:r>
            </a:p>
          </p:txBody>
        </p:sp>
      </p:grpSp>
      <p:sp>
        <p:nvSpPr>
          <p:cNvPr id="12" name="Action Button: Forward or Next 11">
            <a:hlinkClick r:id="" action="ppaction://hlinkshowjump?jump=nextslide"/>
          </p:cNvPr>
          <p:cNvSpPr/>
          <p:nvPr/>
        </p:nvSpPr>
        <p:spPr>
          <a:xfrm>
            <a:off x="11292000" y="4803775"/>
            <a:ext cx="900000" cy="900000"/>
          </a:xfrm>
          <a:prstGeom prst="actionButtonForwardNext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  <p:sp>
        <p:nvSpPr>
          <p:cNvPr id="13" name="Action Button: Back or Previous 12">
            <a:hlinkClick r:id="" action="ppaction://hlinkshowjump?jump=previousslide"/>
          </p:cNvPr>
          <p:cNvSpPr/>
          <p:nvPr/>
        </p:nvSpPr>
        <p:spPr>
          <a:xfrm>
            <a:off x="0" y="4803775"/>
            <a:ext cx="900000" cy="900000"/>
          </a:xfrm>
          <a:prstGeom prst="actionButtonBackPrevious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nadji_o">
            <a:hlinkClick r:id="" action="ppaction://media"/>
          </p:cNvPr>
          <p:cNvPicPr/>
          <p:nvPr>
            <a:audioFile r:link="rId3"/>
            <p:extLst>
              <p:ext uri="{DAA4B4D4-6D71-4841-9C94-3DE7FCFB9230}">
                <p14:media xmlns:p14="http://schemas.microsoft.com/office/powerpoint/2010/main" xmlns="" r:embed="rId8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5556000" y="775335"/>
            <a:ext cx="1080000" cy="108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 advClick="0">
        <p:pull/>
      </p:transition>
    </mc:Choice>
    <mc:Fallback>
      <p:transition advClick="0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6" dur="1933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showWhenStopped="0">
                <p:cTn id="8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>
                <p:cTn id="9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4" dur="182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5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21" dur="151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ko_je">
            <a:hlinkClick r:id="" action="ppaction://media"/>
          </p:cNvPr>
          <p:cNvPicPr/>
          <p:nvPr>
            <a:audioFile r:link="rId1"/>
            <p:extLst>
              <p:ext uri="{DAA4B4D4-6D71-4841-9C94-3DE7FCFB9230}">
                <p14:media xmlns:p14="http://schemas.microsoft.com/office/powerpoint/2010/main" xmlns="" r:embed="rId5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434975" y="6033135"/>
            <a:ext cx="495300" cy="495300"/>
          </a:xfrm>
          <a:prstGeom prst="rect">
            <a:avLst/>
          </a:prstGeom>
        </p:spPr>
      </p:pic>
      <p:pic>
        <p:nvPicPr>
          <p:cNvPr id="5" name="ne_ne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xmlns="" r:embed="rId7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11321415" y="6033135"/>
            <a:ext cx="495300" cy="495300"/>
          </a:xfrm>
          <a:prstGeom prst="rect">
            <a:avLst/>
          </a:prstGeom>
        </p:spPr>
      </p:pic>
      <p:grpSp>
        <p:nvGrpSpPr>
          <p:cNvPr id="3" name="Ostali"/>
          <p:cNvGrpSpPr/>
          <p:nvPr/>
        </p:nvGrpSpPr>
        <p:grpSpPr>
          <a:xfrm>
            <a:off x="1570990" y="2967990"/>
            <a:ext cx="7074535" cy="922020"/>
            <a:chOff x="2474" y="4674"/>
            <a:chExt cx="11141" cy="1452"/>
          </a:xfrm>
        </p:grpSpPr>
        <p:sp>
          <p:nvSpPr>
            <p:cNvPr id="9" name="Slovo O"/>
            <p:cNvSpPr txBox="1"/>
            <p:nvPr/>
          </p:nvSpPr>
          <p:spPr>
            <a:xfrm>
              <a:off x="11807" y="4674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О</a:t>
              </a:r>
            </a:p>
          </p:txBody>
        </p:sp>
        <p:sp>
          <p:nvSpPr>
            <p:cNvPr id="8" name="Slovo I"/>
            <p:cNvSpPr txBox="1"/>
            <p:nvPr/>
          </p:nvSpPr>
          <p:spPr>
            <a:xfrm>
              <a:off x="8696" y="4674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И</a:t>
              </a:r>
            </a:p>
          </p:txBody>
        </p:sp>
        <p:sp>
          <p:nvSpPr>
            <p:cNvPr id="7" name="Slovo E"/>
            <p:cNvSpPr txBox="1"/>
            <p:nvPr/>
          </p:nvSpPr>
          <p:spPr>
            <a:xfrm>
              <a:off x="5585" y="4674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Е</a:t>
              </a:r>
            </a:p>
          </p:txBody>
        </p:sp>
        <p:sp>
          <p:nvSpPr>
            <p:cNvPr id="6" name="Text Box 5"/>
            <p:cNvSpPr txBox="1"/>
            <p:nvPr/>
          </p:nvSpPr>
          <p:spPr>
            <a:xfrm>
              <a:off x="2474" y="4674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</a:rPr>
                <a:t>А</a:t>
              </a:r>
            </a:p>
          </p:txBody>
        </p:sp>
      </p:grpSp>
      <p:sp>
        <p:nvSpPr>
          <p:cNvPr id="10" name="Slovo U"/>
          <p:cNvSpPr txBox="1"/>
          <p:nvPr/>
        </p:nvSpPr>
        <p:spPr>
          <a:xfrm>
            <a:off x="9472930" y="2967990"/>
            <a:ext cx="1148080" cy="9220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5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У</a:t>
            </a:r>
          </a:p>
        </p:txBody>
      </p:sp>
      <p:sp>
        <p:nvSpPr>
          <p:cNvPr id="12" name="Action Button: Forward or Next 11">
            <a:hlinkClick r:id="" action="ppaction://hlinkshowjump?jump=nextslide"/>
          </p:cNvPr>
          <p:cNvSpPr/>
          <p:nvPr/>
        </p:nvSpPr>
        <p:spPr>
          <a:xfrm>
            <a:off x="11292000" y="4803775"/>
            <a:ext cx="900000" cy="900000"/>
          </a:xfrm>
          <a:prstGeom prst="actionButtonForwardNext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  <p:sp>
        <p:nvSpPr>
          <p:cNvPr id="13" name="Action Button: Back or Previous 12">
            <a:hlinkClick r:id="" action="ppaction://hlinkshowjump?jump=previousslide"/>
          </p:cNvPr>
          <p:cNvSpPr/>
          <p:nvPr/>
        </p:nvSpPr>
        <p:spPr>
          <a:xfrm>
            <a:off x="0" y="4803775"/>
            <a:ext cx="900000" cy="900000"/>
          </a:xfrm>
          <a:prstGeom prst="actionButtonBackPrevious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nadji_u">
            <a:hlinkClick r:id="" action="ppaction://media"/>
          </p:cNvPr>
          <p:cNvPicPr/>
          <p:nvPr>
            <a:audioFile r:link="rId3"/>
            <p:extLst>
              <p:ext uri="{DAA4B4D4-6D71-4841-9C94-3DE7FCFB9230}">
                <p14:media xmlns:p14="http://schemas.microsoft.com/office/powerpoint/2010/main" xmlns="" r:embed="rId8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5556000" y="808355"/>
            <a:ext cx="1080000" cy="108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 advClick="0">
        <p:pull/>
      </p:transition>
    </mc:Choice>
    <mc:Fallback>
      <p:transition advClick="0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6" dur="219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showWhenStopped="0">
                <p:cTn id="8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>
                <p:cTn id="9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4" dur="151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9" dur="182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0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ko_je">
            <a:hlinkClick r:id="" action="ppaction://media"/>
          </p:cNvPr>
          <p:cNvPicPr/>
          <p:nvPr>
            <a:audioFile r:link="rId1"/>
            <p:extLst>
              <p:ext uri="{DAA4B4D4-6D71-4841-9C94-3DE7FCFB9230}">
                <p14:media xmlns:p14="http://schemas.microsoft.com/office/powerpoint/2010/main" xmlns="" r:embed="rId5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434975" y="6033135"/>
            <a:ext cx="495300" cy="495300"/>
          </a:xfrm>
          <a:prstGeom prst="rect">
            <a:avLst/>
          </a:prstGeom>
        </p:spPr>
      </p:pic>
      <p:pic>
        <p:nvPicPr>
          <p:cNvPr id="5" name="ne_ne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xmlns="" r:embed="rId7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11321415" y="6033135"/>
            <a:ext cx="495300" cy="495300"/>
          </a:xfrm>
          <a:prstGeom prst="rect">
            <a:avLst/>
          </a:prstGeom>
        </p:spPr>
      </p:pic>
      <p:sp>
        <p:nvSpPr>
          <p:cNvPr id="7" name="Slovo E"/>
          <p:cNvSpPr txBox="1"/>
          <p:nvPr/>
        </p:nvSpPr>
        <p:spPr>
          <a:xfrm>
            <a:off x="3596640" y="4700905"/>
            <a:ext cx="1148080" cy="9220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5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Е</a:t>
            </a:r>
          </a:p>
        </p:txBody>
      </p:sp>
      <p:grpSp>
        <p:nvGrpSpPr>
          <p:cNvPr id="15" name="Ostala slova"/>
          <p:cNvGrpSpPr/>
          <p:nvPr/>
        </p:nvGrpSpPr>
        <p:grpSpPr>
          <a:xfrm>
            <a:off x="2228215" y="1918970"/>
            <a:ext cx="7735570" cy="3784600"/>
            <a:chOff x="3410" y="2598"/>
            <a:chExt cx="12182" cy="5960"/>
          </a:xfrm>
        </p:grpSpPr>
        <p:sp>
          <p:nvSpPr>
            <p:cNvPr id="6" name="Text Box 5"/>
            <p:cNvSpPr txBox="1"/>
            <p:nvPr/>
          </p:nvSpPr>
          <p:spPr>
            <a:xfrm>
              <a:off x="13784" y="2598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</a:rPr>
                <a:t>А</a:t>
              </a:r>
            </a:p>
          </p:txBody>
        </p:sp>
        <p:sp>
          <p:nvSpPr>
            <p:cNvPr id="8" name="Text Box 7"/>
            <p:cNvSpPr txBox="1"/>
            <p:nvPr/>
          </p:nvSpPr>
          <p:spPr>
            <a:xfrm>
              <a:off x="10159" y="2982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И</a:t>
              </a:r>
            </a:p>
          </p:txBody>
        </p:sp>
        <p:sp>
          <p:nvSpPr>
            <p:cNvPr id="9" name="Text Box 8"/>
            <p:cNvSpPr txBox="1"/>
            <p:nvPr/>
          </p:nvSpPr>
          <p:spPr>
            <a:xfrm>
              <a:off x="10450" y="7106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О</a:t>
              </a:r>
            </a:p>
          </p:txBody>
        </p:sp>
        <p:sp>
          <p:nvSpPr>
            <p:cNvPr id="10" name="Text Box 9"/>
            <p:cNvSpPr txBox="1"/>
            <p:nvPr/>
          </p:nvSpPr>
          <p:spPr>
            <a:xfrm>
              <a:off x="3410" y="4050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У</a:t>
              </a:r>
            </a:p>
          </p:txBody>
        </p:sp>
      </p:grpSp>
      <p:sp>
        <p:nvSpPr>
          <p:cNvPr id="12" name="Action Button: Forward or Next 11">
            <a:hlinkClick r:id="" action="ppaction://hlinkshowjump?jump=nextslide"/>
          </p:cNvPr>
          <p:cNvSpPr/>
          <p:nvPr/>
        </p:nvSpPr>
        <p:spPr>
          <a:xfrm>
            <a:off x="11292000" y="4803775"/>
            <a:ext cx="900000" cy="900000"/>
          </a:xfrm>
          <a:prstGeom prst="actionButtonForwardNext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  <p:sp>
        <p:nvSpPr>
          <p:cNvPr id="13" name="Action Button: Back or Previous 12">
            <a:hlinkClick r:id="" action="ppaction://hlinkshowjump?jump=previousslide"/>
          </p:cNvPr>
          <p:cNvSpPr/>
          <p:nvPr/>
        </p:nvSpPr>
        <p:spPr>
          <a:xfrm>
            <a:off x="0" y="4803775"/>
            <a:ext cx="900000" cy="900000"/>
          </a:xfrm>
          <a:prstGeom prst="actionButtonBackPrevious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nadji_e">
            <a:hlinkClick r:id="" action="ppaction://media"/>
          </p:cNvPr>
          <p:cNvPicPr/>
          <p:nvPr>
            <a:audioFile r:link="rId3"/>
            <p:extLst>
              <p:ext uri="{DAA4B4D4-6D71-4841-9C94-3DE7FCFB9230}">
                <p14:media xmlns:p14="http://schemas.microsoft.com/office/powerpoint/2010/main" xmlns="" r:embed="rId8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5556000" y="661035"/>
            <a:ext cx="1080000" cy="108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 advClick="0">
        <p:pull/>
      </p:transition>
    </mc:Choice>
    <mc:Fallback>
      <p:transition advClick="0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6" dur="2168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showWhenStopped="0">
                <p:cTn id="8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>
                <p:cTn id="9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4" dur="151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9" dur="182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0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ko_je">
            <a:hlinkClick r:id="" action="ppaction://media"/>
          </p:cNvPr>
          <p:cNvPicPr/>
          <p:nvPr>
            <a:audioFile r:link="rId1"/>
            <p:extLst>
              <p:ext uri="{DAA4B4D4-6D71-4841-9C94-3DE7FCFB9230}">
                <p14:media xmlns:p14="http://schemas.microsoft.com/office/powerpoint/2010/main" xmlns="" r:embed="rId5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434975" y="6033135"/>
            <a:ext cx="495300" cy="495300"/>
          </a:xfrm>
          <a:prstGeom prst="rect">
            <a:avLst/>
          </a:prstGeom>
        </p:spPr>
      </p:pic>
      <p:pic>
        <p:nvPicPr>
          <p:cNvPr id="5" name="ne_ne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xmlns="" r:embed="rId7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11321415" y="6033135"/>
            <a:ext cx="495300" cy="495300"/>
          </a:xfrm>
          <a:prstGeom prst="rect">
            <a:avLst/>
          </a:prstGeom>
        </p:spPr>
      </p:pic>
      <p:grpSp>
        <p:nvGrpSpPr>
          <p:cNvPr id="3" name="Ostali"/>
          <p:cNvGrpSpPr/>
          <p:nvPr/>
        </p:nvGrpSpPr>
        <p:grpSpPr>
          <a:xfrm>
            <a:off x="2599690" y="1952625"/>
            <a:ext cx="6992620" cy="3750945"/>
            <a:chOff x="5134" y="3092"/>
            <a:chExt cx="11012" cy="5907"/>
          </a:xfrm>
        </p:grpSpPr>
        <p:sp>
          <p:nvSpPr>
            <p:cNvPr id="9" name="Slovo O"/>
            <p:cNvSpPr txBox="1"/>
            <p:nvPr/>
          </p:nvSpPr>
          <p:spPr>
            <a:xfrm>
              <a:off x="14338" y="3092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О</a:t>
              </a:r>
            </a:p>
          </p:txBody>
        </p:sp>
        <p:sp>
          <p:nvSpPr>
            <p:cNvPr id="8" name="Slovo I"/>
            <p:cNvSpPr txBox="1"/>
            <p:nvPr/>
          </p:nvSpPr>
          <p:spPr>
            <a:xfrm>
              <a:off x="6942" y="7547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И</a:t>
              </a:r>
            </a:p>
          </p:txBody>
        </p:sp>
        <p:sp>
          <p:nvSpPr>
            <p:cNvPr id="7" name="Slovo E"/>
            <p:cNvSpPr txBox="1"/>
            <p:nvPr/>
          </p:nvSpPr>
          <p:spPr>
            <a:xfrm>
              <a:off x="5134" y="3508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Е</a:t>
              </a:r>
            </a:p>
          </p:txBody>
        </p:sp>
        <p:sp>
          <p:nvSpPr>
            <p:cNvPr id="6" name="Text Box 5"/>
            <p:cNvSpPr txBox="1"/>
            <p:nvPr/>
          </p:nvSpPr>
          <p:spPr>
            <a:xfrm>
              <a:off x="8366" y="4962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</a:rPr>
                <a:t>А</a:t>
              </a:r>
            </a:p>
          </p:txBody>
        </p:sp>
      </p:grpSp>
      <p:sp>
        <p:nvSpPr>
          <p:cNvPr id="10" name="Slovo U"/>
          <p:cNvSpPr txBox="1"/>
          <p:nvPr/>
        </p:nvSpPr>
        <p:spPr>
          <a:xfrm>
            <a:off x="7752715" y="4072890"/>
            <a:ext cx="1148080" cy="9220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5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У</a:t>
            </a:r>
          </a:p>
        </p:txBody>
      </p:sp>
      <p:sp>
        <p:nvSpPr>
          <p:cNvPr id="12" name="Action Button: Forward or Next 11">
            <a:hlinkClick r:id="" action="ppaction://hlinkshowjump?jump=nextslide"/>
          </p:cNvPr>
          <p:cNvSpPr/>
          <p:nvPr/>
        </p:nvSpPr>
        <p:spPr>
          <a:xfrm>
            <a:off x="11292000" y="4803775"/>
            <a:ext cx="900000" cy="900000"/>
          </a:xfrm>
          <a:prstGeom prst="actionButtonForwardNext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  <p:sp>
        <p:nvSpPr>
          <p:cNvPr id="13" name="Action Button: Back or Previous 12">
            <a:hlinkClick r:id="" action="ppaction://hlinkshowjump?jump=previousslide"/>
          </p:cNvPr>
          <p:cNvSpPr/>
          <p:nvPr/>
        </p:nvSpPr>
        <p:spPr>
          <a:xfrm>
            <a:off x="0" y="4803775"/>
            <a:ext cx="900000" cy="900000"/>
          </a:xfrm>
          <a:prstGeom prst="actionButtonBackPrevious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nadji_u">
            <a:hlinkClick r:id="" action="ppaction://media"/>
          </p:cNvPr>
          <p:cNvPicPr/>
          <p:nvPr>
            <a:audioFile r:link="rId3"/>
            <p:extLst>
              <p:ext uri="{DAA4B4D4-6D71-4841-9C94-3DE7FCFB9230}">
                <p14:media xmlns:p14="http://schemas.microsoft.com/office/powerpoint/2010/main" xmlns="" r:embed="rId8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5556000" y="808355"/>
            <a:ext cx="1080000" cy="108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 advClick="0">
        <p:pull/>
      </p:transition>
    </mc:Choice>
    <mc:Fallback>
      <p:transition advClick="0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6" dur="219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showWhenStopped="0">
                <p:cTn id="8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>
                <p:cTn id="9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4" dur="151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9" dur="182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0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ko_je">
            <a:hlinkClick r:id="" action="ppaction://media"/>
          </p:cNvPr>
          <p:cNvPicPr/>
          <p:nvPr>
            <a:audioFile r:link="rId1"/>
            <p:extLst>
              <p:ext uri="{DAA4B4D4-6D71-4841-9C94-3DE7FCFB9230}">
                <p14:media xmlns:p14="http://schemas.microsoft.com/office/powerpoint/2010/main" xmlns="" r:embed="rId5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434975" y="6033135"/>
            <a:ext cx="495300" cy="495300"/>
          </a:xfrm>
          <a:prstGeom prst="rect">
            <a:avLst/>
          </a:prstGeom>
        </p:spPr>
      </p:pic>
      <p:pic>
        <p:nvPicPr>
          <p:cNvPr id="5" name="ne_ne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xmlns="" r:embed="rId7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11321415" y="6033135"/>
            <a:ext cx="495300" cy="495300"/>
          </a:xfrm>
          <a:prstGeom prst="rect">
            <a:avLst/>
          </a:prstGeom>
        </p:spPr>
      </p:pic>
      <p:sp>
        <p:nvSpPr>
          <p:cNvPr id="8" name="Slovo I"/>
          <p:cNvSpPr txBox="1"/>
          <p:nvPr/>
        </p:nvSpPr>
        <p:spPr>
          <a:xfrm>
            <a:off x="3939540" y="2045970"/>
            <a:ext cx="1148080" cy="9220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sz="5400"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94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И</a:t>
            </a:r>
          </a:p>
        </p:txBody>
      </p:sp>
      <p:grpSp>
        <p:nvGrpSpPr>
          <p:cNvPr id="3" name="Ostali"/>
          <p:cNvGrpSpPr/>
          <p:nvPr/>
        </p:nvGrpSpPr>
        <p:grpSpPr>
          <a:xfrm>
            <a:off x="1663065" y="2378075"/>
            <a:ext cx="8141970" cy="3018790"/>
            <a:chOff x="2619" y="3745"/>
            <a:chExt cx="12822" cy="4754"/>
          </a:xfrm>
        </p:grpSpPr>
        <p:sp>
          <p:nvSpPr>
            <p:cNvPr id="7" name="Slovo E"/>
            <p:cNvSpPr txBox="1"/>
            <p:nvPr/>
          </p:nvSpPr>
          <p:spPr>
            <a:xfrm>
              <a:off x="2619" y="4674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Е</a:t>
              </a:r>
            </a:p>
          </p:txBody>
        </p:sp>
        <p:sp>
          <p:nvSpPr>
            <p:cNvPr id="6" name="Text Box 5"/>
            <p:cNvSpPr txBox="1"/>
            <p:nvPr/>
          </p:nvSpPr>
          <p:spPr>
            <a:xfrm>
              <a:off x="5361" y="7047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</a:rPr>
                <a:t>А</a:t>
              </a:r>
            </a:p>
          </p:txBody>
        </p:sp>
        <p:sp>
          <p:nvSpPr>
            <p:cNvPr id="9" name="Text Box 8"/>
            <p:cNvSpPr txBox="1"/>
            <p:nvPr/>
          </p:nvSpPr>
          <p:spPr>
            <a:xfrm>
              <a:off x="10779" y="6592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О</a:t>
              </a:r>
            </a:p>
          </p:txBody>
        </p:sp>
        <p:sp>
          <p:nvSpPr>
            <p:cNvPr id="10" name="Text Box 9"/>
            <p:cNvSpPr txBox="1"/>
            <p:nvPr/>
          </p:nvSpPr>
          <p:spPr>
            <a:xfrm>
              <a:off x="13633" y="3745"/>
              <a:ext cx="1808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>
                <a:buClrTx/>
                <a:buSzTx/>
                <a:buFontTx/>
              </a:pPr>
              <a:r>
                <a:rPr lang="sr-Cyrl-RS" sz="5400">
                  <a:gradFill>
                    <a:gsLst>
                      <a:gs pos="0">
                        <a:schemeClr val="bg1">
                          <a:lumMod val="95000"/>
                        </a:schemeClr>
                      </a:gs>
                      <a:gs pos="94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Black" panose="020B0A04020102020204" charset="0"/>
                  <a:cs typeface="Arial Black" panose="020B0A04020102020204" charset="0"/>
                  <a:sym typeface="+mn-ea"/>
                </a:rPr>
                <a:t>У</a:t>
              </a:r>
            </a:p>
          </p:txBody>
        </p:sp>
      </p:grpSp>
      <p:sp>
        <p:nvSpPr>
          <p:cNvPr id="12" name="Action Button: Forward or Next 11">
            <a:hlinkClick r:id="" action="ppaction://hlinkshowjump?jump=nextslide"/>
          </p:cNvPr>
          <p:cNvSpPr/>
          <p:nvPr/>
        </p:nvSpPr>
        <p:spPr>
          <a:xfrm>
            <a:off x="11292000" y="4803775"/>
            <a:ext cx="900000" cy="900000"/>
          </a:xfrm>
          <a:prstGeom prst="actionButtonForwardNext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  <p:sp>
        <p:nvSpPr>
          <p:cNvPr id="13" name="Action Button: Back or Previous 12">
            <a:hlinkClick r:id="" action="ppaction://hlinkshowjump?jump=previousslide"/>
          </p:cNvPr>
          <p:cNvSpPr/>
          <p:nvPr/>
        </p:nvSpPr>
        <p:spPr>
          <a:xfrm>
            <a:off x="0" y="4803775"/>
            <a:ext cx="900000" cy="900000"/>
          </a:xfrm>
          <a:prstGeom prst="actionButtonBackPrevious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nadji_i">
            <a:hlinkClick r:id="" action="ppaction://media"/>
          </p:cNvPr>
          <p:cNvPicPr/>
          <p:nvPr>
            <a:audioFile r:link="rId3"/>
            <p:extLst>
              <p:ext uri="{DAA4B4D4-6D71-4841-9C94-3DE7FCFB9230}">
                <p14:media xmlns:p14="http://schemas.microsoft.com/office/powerpoint/2010/main" xmlns="" r:embed="rId8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5556000" y="676275"/>
            <a:ext cx="1080000" cy="108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 advClick="0">
        <p:pull/>
      </p:transition>
    </mc:Choice>
    <mc:Fallback>
      <p:transition advClick="0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6" dur="203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showWhenStopped="0">
                <p:cTn id="8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>
                <p:cTn id="9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4" dur="151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9" dur="182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0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ПРОНАЂИ СЛОВО - самогласници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ПРОНАЂИ СЛОВО - самогласници</Template>
  <TotalTime>0</TotalTime>
  <Words>63</Words>
  <Application>Microsoft Office PowerPoint</Application>
  <PresentationFormat>Custom</PresentationFormat>
  <Paragraphs>53</Paragraphs>
  <Slides>11</Slides>
  <Notes>0</Notes>
  <HiddenSlides>0</HiddenSlides>
  <MMClips>30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ПРОНАЂИ СЛОВО - самогласници</vt:lpstr>
      <vt:lpstr>ПРОНАЂИ СЛОВО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ПРОНАЂИ СЛОВО</dc:title>
  <dc:creator>Mama</dc:creator>
  <cp:lastModifiedBy>Mama</cp:lastModifiedBy>
  <cp:revision>1</cp:revision>
  <dcterms:created xsi:type="dcterms:W3CDTF">2021-12-08T21:03:51Z</dcterms:created>
  <dcterms:modified xsi:type="dcterms:W3CDTF">2021-12-08T21:04:17Z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E228A696CEE749B28054076709757ACC</vt:lpwstr>
  </property>
  <property fmtid="{D5CDD505-2E9C-101B-9397-08002B2CF9AE}" pid="3" name="KSOProductBuildVer">
    <vt:lpwstr>1033-11.2.0.10382</vt:lpwstr>
  </property>
</Properties>
</file>