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</p:sldIdLst>
  <p:sldSz cy="6858000" cx="12192000"/>
  <p:notesSz cx="6858000" cy="9144000"/>
  <p:embeddedFontLst>
    <p:embeddedFont>
      <p:font typeface="Arial Black"/>
      <p:regular r:id="rId1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13" roundtripDataSignature="AMtx7mjTfABDY4ry49jtYbr2dPQillUNT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customschemas.google.com/relationships/presentationmetadata" Target="metadata"/><Relationship Id="rId12" Type="http://schemas.openxmlformats.org/officeDocument/2006/relationships/font" Target="fonts/ArialBlack-regular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7" name="Google Shape;87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1" name="Google Shape;101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5" name="Google Shape;115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9" name="Google Shape;129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4" name="Google Shape;144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9" name="Google Shape;159;p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" name="Google Shape;14;p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r-Cyrl-R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8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8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r-Cyrl-R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9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9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r-Cyrl-R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10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10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8" name="Google Shape;18;p1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1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1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r-Cyrl-R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1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11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" name="Google Shape;24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r-Cyrl-R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12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12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0" name="Google Shape;30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r-Cyrl-R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13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6" name="Google Shape;36;p13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7" name="Google Shape;37;p1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1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1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r-Cyrl-R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4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14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3" name="Google Shape;43;p14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4" name="Google Shape;44;p14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5" name="Google Shape;45;p14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6" name="Google Shape;46;p1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1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1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r-Cyrl-R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1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r-Cyrl-R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6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6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16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8" name="Google Shape;58;p1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r-Cyrl-R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7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7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7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5" name="Google Shape;65;p1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r-Cyrl-R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8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8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r-Cyrl-R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 txBox="1"/>
          <p:nvPr/>
        </p:nvSpPr>
        <p:spPr>
          <a:xfrm>
            <a:off x="3274554" y="2921169"/>
            <a:ext cx="5642891" cy="10156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sr-Cyrl-RS" sz="6000" u="none" cap="none" strike="noStrike">
                <a:solidFill>
                  <a:schemeClr val="accent5"/>
                </a:solidFill>
                <a:latin typeface="Arial Black"/>
                <a:ea typeface="Arial Black"/>
                <a:cs typeface="Arial Black"/>
                <a:sym typeface="Arial Black"/>
              </a:rPr>
              <a:t>Бројеви до 5</a:t>
            </a:r>
            <a:endParaRPr b="1" i="0" sz="6000" u="none" cap="none" strike="noStrike">
              <a:solidFill>
                <a:schemeClr val="accent5"/>
              </a:solidFill>
              <a:latin typeface="Arial Black"/>
              <a:ea typeface="Arial Black"/>
              <a:cs typeface="Arial Black"/>
              <a:sym typeface="Arial Black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"/>
          <p:cNvSpPr txBox="1"/>
          <p:nvPr/>
        </p:nvSpPr>
        <p:spPr>
          <a:xfrm>
            <a:off x="2174903" y="522514"/>
            <a:ext cx="7842210" cy="7078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sr-Cyrl-RS" sz="4000" u="none" cap="none" strike="noStrike">
                <a:solidFill>
                  <a:schemeClr val="accent5"/>
                </a:solidFill>
                <a:latin typeface="Arial Black"/>
                <a:ea typeface="Arial Black"/>
                <a:cs typeface="Arial Black"/>
                <a:sym typeface="Arial Black"/>
              </a:rPr>
              <a:t>Премести број 5 у квадрат</a:t>
            </a:r>
            <a:endParaRPr b="1" i="0" sz="4000" u="none" cap="none" strike="noStrike">
              <a:solidFill>
                <a:schemeClr val="accent5"/>
              </a:solidFill>
              <a:latin typeface="Arial Black"/>
              <a:ea typeface="Arial Black"/>
              <a:cs typeface="Arial Black"/>
              <a:sym typeface="Arial Black"/>
            </a:endParaRPr>
          </a:p>
        </p:txBody>
      </p:sp>
      <p:sp>
        <p:nvSpPr>
          <p:cNvPr id="90" name="Google Shape;90;p2"/>
          <p:cNvSpPr/>
          <p:nvPr/>
        </p:nvSpPr>
        <p:spPr>
          <a:xfrm>
            <a:off x="4682413" y="2015413"/>
            <a:ext cx="2827175" cy="2827175"/>
          </a:xfrm>
          <a:prstGeom prst="rect">
            <a:avLst/>
          </a:prstGeom>
          <a:noFill/>
          <a:ln cap="flat" cmpd="sng" w="38100">
            <a:solidFill>
              <a:srgbClr val="3F3F3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1" name="Google Shape;91;p2"/>
          <p:cNvSpPr txBox="1"/>
          <p:nvPr/>
        </p:nvSpPr>
        <p:spPr>
          <a:xfrm>
            <a:off x="3488152" y="4842588"/>
            <a:ext cx="1005403" cy="15696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sr-Cyrl-RS" sz="9600" u="none" cap="none" strike="noStrike">
                <a:solidFill>
                  <a:schemeClr val="accent5"/>
                </a:solidFill>
                <a:latin typeface="Arial Black"/>
                <a:ea typeface="Arial Black"/>
                <a:cs typeface="Arial Black"/>
                <a:sym typeface="Arial Black"/>
              </a:rPr>
              <a:t>5</a:t>
            </a:r>
            <a:endParaRPr b="1" i="0" sz="9600" u="none" cap="none" strike="noStrike">
              <a:solidFill>
                <a:schemeClr val="accent5"/>
              </a:solidFill>
              <a:latin typeface="Arial Black"/>
              <a:ea typeface="Arial Black"/>
              <a:cs typeface="Arial Black"/>
              <a:sym typeface="Arial Black"/>
            </a:endParaRPr>
          </a:p>
        </p:txBody>
      </p:sp>
      <p:sp>
        <p:nvSpPr>
          <p:cNvPr id="92" name="Google Shape;92;p2"/>
          <p:cNvSpPr txBox="1"/>
          <p:nvPr/>
        </p:nvSpPr>
        <p:spPr>
          <a:xfrm>
            <a:off x="980626" y="4782433"/>
            <a:ext cx="1005404" cy="15696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sr-Cyrl-RS" sz="9600" u="none" cap="none" strike="noStrike">
                <a:solidFill>
                  <a:schemeClr val="accent5"/>
                </a:solidFill>
                <a:latin typeface="Arial Black"/>
                <a:ea typeface="Arial Black"/>
                <a:cs typeface="Arial Black"/>
                <a:sym typeface="Arial Black"/>
              </a:rPr>
              <a:t>3</a:t>
            </a:r>
            <a:endParaRPr b="1" i="0" sz="9600" u="none" cap="none" strike="noStrike">
              <a:solidFill>
                <a:schemeClr val="accent5"/>
              </a:solidFill>
              <a:latin typeface="Arial Black"/>
              <a:ea typeface="Arial Black"/>
              <a:cs typeface="Arial Black"/>
              <a:sym typeface="Arial Black"/>
            </a:endParaRPr>
          </a:p>
        </p:txBody>
      </p:sp>
      <p:sp>
        <p:nvSpPr>
          <p:cNvPr id="93" name="Google Shape;93;p2"/>
          <p:cNvSpPr txBox="1"/>
          <p:nvPr/>
        </p:nvSpPr>
        <p:spPr>
          <a:xfrm>
            <a:off x="10017113" y="3272928"/>
            <a:ext cx="1005404" cy="15696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sr-Cyrl-RS" sz="9600" u="none" cap="none" strike="noStrike">
                <a:solidFill>
                  <a:schemeClr val="accent5"/>
                </a:solidFill>
                <a:latin typeface="Arial Black"/>
                <a:ea typeface="Arial Black"/>
                <a:cs typeface="Arial Black"/>
                <a:sym typeface="Arial Black"/>
              </a:rPr>
              <a:t>2</a:t>
            </a:r>
            <a:endParaRPr b="1" i="0" sz="9600" u="none" cap="none" strike="noStrike">
              <a:solidFill>
                <a:schemeClr val="accent5"/>
              </a:solidFill>
              <a:latin typeface="Arial Black"/>
              <a:ea typeface="Arial Black"/>
              <a:cs typeface="Arial Black"/>
              <a:sym typeface="Arial Black"/>
            </a:endParaRPr>
          </a:p>
        </p:txBody>
      </p:sp>
      <p:sp>
        <p:nvSpPr>
          <p:cNvPr id="94" name="Google Shape;94;p2"/>
          <p:cNvSpPr txBox="1"/>
          <p:nvPr/>
        </p:nvSpPr>
        <p:spPr>
          <a:xfrm>
            <a:off x="6226311" y="5050970"/>
            <a:ext cx="1005404" cy="15696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sr-Cyrl-RS" sz="9600" u="none" cap="none" strike="noStrike">
                <a:solidFill>
                  <a:schemeClr val="accent5"/>
                </a:solidFill>
                <a:latin typeface="Arial Black"/>
                <a:ea typeface="Arial Black"/>
                <a:cs typeface="Arial Black"/>
                <a:sym typeface="Arial Black"/>
              </a:rPr>
              <a:t>1</a:t>
            </a:r>
            <a:endParaRPr b="1" i="0" sz="9600" u="none" cap="none" strike="noStrike">
              <a:solidFill>
                <a:schemeClr val="accent5"/>
              </a:solidFill>
              <a:latin typeface="Arial Black"/>
              <a:ea typeface="Arial Black"/>
              <a:cs typeface="Arial Black"/>
              <a:sym typeface="Arial Black"/>
            </a:endParaRPr>
          </a:p>
        </p:txBody>
      </p:sp>
      <p:sp>
        <p:nvSpPr>
          <p:cNvPr id="95" name="Google Shape;95;p2"/>
          <p:cNvSpPr txBox="1"/>
          <p:nvPr/>
        </p:nvSpPr>
        <p:spPr>
          <a:xfrm>
            <a:off x="8917445" y="1859340"/>
            <a:ext cx="1005404" cy="15696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sr-Cyrl-RS" sz="9600" u="none" cap="none" strike="noStrike">
                <a:solidFill>
                  <a:schemeClr val="accent5"/>
                </a:solidFill>
                <a:latin typeface="Arial Black"/>
                <a:ea typeface="Arial Black"/>
                <a:cs typeface="Arial Black"/>
                <a:sym typeface="Arial Black"/>
              </a:rPr>
              <a:t>4</a:t>
            </a:r>
            <a:endParaRPr b="1" i="0" sz="9600" u="none" cap="none" strike="noStrike">
              <a:solidFill>
                <a:schemeClr val="accent5"/>
              </a:solidFill>
              <a:latin typeface="Arial Black"/>
              <a:ea typeface="Arial Black"/>
              <a:cs typeface="Arial Black"/>
              <a:sym typeface="Arial Black"/>
            </a:endParaRPr>
          </a:p>
        </p:txBody>
      </p:sp>
      <p:sp>
        <p:nvSpPr>
          <p:cNvPr id="96" name="Google Shape;96;p2"/>
          <p:cNvSpPr txBox="1"/>
          <p:nvPr/>
        </p:nvSpPr>
        <p:spPr>
          <a:xfrm>
            <a:off x="8179918" y="3834880"/>
            <a:ext cx="1005404" cy="15696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sr-Cyrl-RS" sz="9600" u="none" cap="none" strike="noStrike">
                <a:solidFill>
                  <a:schemeClr val="accent5"/>
                </a:solidFill>
                <a:latin typeface="Arial Black"/>
                <a:ea typeface="Arial Black"/>
                <a:cs typeface="Arial Black"/>
                <a:sym typeface="Arial Black"/>
              </a:rPr>
              <a:t>2</a:t>
            </a:r>
            <a:endParaRPr b="1" i="0" sz="9600" u="none" cap="none" strike="noStrike">
              <a:solidFill>
                <a:schemeClr val="accent5"/>
              </a:solidFill>
              <a:latin typeface="Arial Black"/>
              <a:ea typeface="Arial Black"/>
              <a:cs typeface="Arial Black"/>
              <a:sym typeface="Arial Black"/>
            </a:endParaRPr>
          </a:p>
        </p:txBody>
      </p:sp>
      <p:sp>
        <p:nvSpPr>
          <p:cNvPr id="97" name="Google Shape;97;p2"/>
          <p:cNvSpPr txBox="1"/>
          <p:nvPr/>
        </p:nvSpPr>
        <p:spPr>
          <a:xfrm>
            <a:off x="3107019" y="1747810"/>
            <a:ext cx="1005404" cy="15696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sr-Cyrl-RS" sz="9600" u="none" cap="none" strike="noStrike">
                <a:solidFill>
                  <a:schemeClr val="accent5"/>
                </a:solidFill>
                <a:latin typeface="Arial Black"/>
                <a:ea typeface="Arial Black"/>
                <a:cs typeface="Arial Black"/>
                <a:sym typeface="Arial Black"/>
              </a:rPr>
              <a:t>3</a:t>
            </a:r>
            <a:endParaRPr b="1" i="0" sz="9600" u="none" cap="none" strike="noStrike">
              <a:solidFill>
                <a:schemeClr val="accent5"/>
              </a:solidFill>
              <a:latin typeface="Arial Black"/>
              <a:ea typeface="Arial Black"/>
              <a:cs typeface="Arial Black"/>
              <a:sym typeface="Arial Black"/>
            </a:endParaRPr>
          </a:p>
        </p:txBody>
      </p:sp>
      <p:sp>
        <p:nvSpPr>
          <p:cNvPr id="98" name="Google Shape;98;p2"/>
          <p:cNvSpPr txBox="1"/>
          <p:nvPr/>
        </p:nvSpPr>
        <p:spPr>
          <a:xfrm>
            <a:off x="1957429" y="3834880"/>
            <a:ext cx="1005404" cy="15696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sr-Cyrl-RS" sz="9600" u="none" cap="none" strike="noStrike">
                <a:solidFill>
                  <a:schemeClr val="accent5"/>
                </a:solidFill>
                <a:latin typeface="Arial Black"/>
                <a:ea typeface="Arial Black"/>
                <a:cs typeface="Arial Black"/>
                <a:sym typeface="Arial Black"/>
              </a:rPr>
              <a:t>1</a:t>
            </a:r>
            <a:endParaRPr b="1" i="0" sz="9600" u="none" cap="none" strike="noStrike">
              <a:solidFill>
                <a:schemeClr val="accent5"/>
              </a:solidFill>
              <a:latin typeface="Arial Black"/>
              <a:ea typeface="Arial Black"/>
              <a:cs typeface="Arial Black"/>
              <a:sym typeface="Arial Black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3"/>
          <p:cNvSpPr txBox="1"/>
          <p:nvPr/>
        </p:nvSpPr>
        <p:spPr>
          <a:xfrm>
            <a:off x="2174902" y="522514"/>
            <a:ext cx="7842211" cy="7078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sr-Cyrl-RS" sz="4000" u="none" cap="none" strike="noStrike">
                <a:solidFill>
                  <a:schemeClr val="accent5"/>
                </a:solidFill>
                <a:latin typeface="Arial Black"/>
                <a:ea typeface="Arial Black"/>
                <a:cs typeface="Arial Black"/>
                <a:sym typeface="Arial Black"/>
              </a:rPr>
              <a:t>Премести број 3 у квадрат</a:t>
            </a:r>
            <a:endParaRPr b="1" i="0" sz="4000" u="none" cap="none" strike="noStrike">
              <a:solidFill>
                <a:schemeClr val="accent5"/>
              </a:solidFill>
              <a:latin typeface="Arial Black"/>
              <a:ea typeface="Arial Black"/>
              <a:cs typeface="Arial Black"/>
              <a:sym typeface="Arial Black"/>
            </a:endParaRPr>
          </a:p>
        </p:txBody>
      </p:sp>
      <p:sp>
        <p:nvSpPr>
          <p:cNvPr id="104" name="Google Shape;104;p3"/>
          <p:cNvSpPr/>
          <p:nvPr/>
        </p:nvSpPr>
        <p:spPr>
          <a:xfrm>
            <a:off x="4682413" y="2015413"/>
            <a:ext cx="2827175" cy="2827175"/>
          </a:xfrm>
          <a:prstGeom prst="rect">
            <a:avLst/>
          </a:prstGeom>
          <a:noFill/>
          <a:ln cap="flat" cmpd="sng" w="38100">
            <a:solidFill>
              <a:srgbClr val="3F3F3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5" name="Google Shape;105;p3"/>
          <p:cNvSpPr txBox="1"/>
          <p:nvPr/>
        </p:nvSpPr>
        <p:spPr>
          <a:xfrm>
            <a:off x="4272705" y="4856090"/>
            <a:ext cx="1005403" cy="15696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sr-Cyrl-RS" sz="9600" u="none" cap="none" strike="noStrike">
                <a:solidFill>
                  <a:schemeClr val="accent5"/>
                </a:solidFill>
                <a:latin typeface="Arial Black"/>
                <a:ea typeface="Arial Black"/>
                <a:cs typeface="Arial Black"/>
                <a:sym typeface="Arial Black"/>
              </a:rPr>
              <a:t>5</a:t>
            </a:r>
            <a:endParaRPr b="1" i="0" sz="9600" u="none" cap="none" strike="noStrike">
              <a:solidFill>
                <a:schemeClr val="accent5"/>
              </a:solidFill>
              <a:latin typeface="Arial Black"/>
              <a:ea typeface="Arial Black"/>
              <a:cs typeface="Arial Black"/>
              <a:sym typeface="Arial Black"/>
            </a:endParaRPr>
          </a:p>
        </p:txBody>
      </p:sp>
      <p:sp>
        <p:nvSpPr>
          <p:cNvPr id="106" name="Google Shape;106;p3"/>
          <p:cNvSpPr txBox="1"/>
          <p:nvPr/>
        </p:nvSpPr>
        <p:spPr>
          <a:xfrm>
            <a:off x="980626" y="4782433"/>
            <a:ext cx="1005404" cy="15696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sr-Cyrl-RS" sz="9600" u="none" cap="none" strike="noStrike">
                <a:solidFill>
                  <a:schemeClr val="accent5"/>
                </a:solidFill>
                <a:latin typeface="Arial Black"/>
                <a:ea typeface="Arial Black"/>
                <a:cs typeface="Arial Black"/>
                <a:sym typeface="Arial Black"/>
              </a:rPr>
              <a:t>3</a:t>
            </a:r>
            <a:endParaRPr b="1" i="0" sz="9600" u="none" cap="none" strike="noStrike">
              <a:solidFill>
                <a:schemeClr val="accent5"/>
              </a:solidFill>
              <a:latin typeface="Arial Black"/>
              <a:ea typeface="Arial Black"/>
              <a:cs typeface="Arial Black"/>
              <a:sym typeface="Arial Black"/>
            </a:endParaRPr>
          </a:p>
        </p:txBody>
      </p:sp>
      <p:sp>
        <p:nvSpPr>
          <p:cNvPr id="107" name="Google Shape;107;p3"/>
          <p:cNvSpPr txBox="1"/>
          <p:nvPr/>
        </p:nvSpPr>
        <p:spPr>
          <a:xfrm>
            <a:off x="10017113" y="3272928"/>
            <a:ext cx="1005404" cy="15696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sr-Cyrl-RS" sz="9600" u="none" cap="none" strike="noStrike">
                <a:solidFill>
                  <a:schemeClr val="accent5"/>
                </a:solidFill>
                <a:latin typeface="Arial Black"/>
                <a:ea typeface="Arial Black"/>
                <a:cs typeface="Arial Black"/>
                <a:sym typeface="Arial Black"/>
              </a:rPr>
              <a:t>2</a:t>
            </a:r>
            <a:endParaRPr b="1" i="0" sz="9600" u="none" cap="none" strike="noStrike">
              <a:solidFill>
                <a:schemeClr val="accent5"/>
              </a:solidFill>
              <a:latin typeface="Arial Black"/>
              <a:ea typeface="Arial Black"/>
              <a:cs typeface="Arial Black"/>
              <a:sym typeface="Arial Black"/>
            </a:endParaRPr>
          </a:p>
        </p:txBody>
      </p:sp>
      <p:sp>
        <p:nvSpPr>
          <p:cNvPr id="108" name="Google Shape;108;p3"/>
          <p:cNvSpPr txBox="1"/>
          <p:nvPr/>
        </p:nvSpPr>
        <p:spPr>
          <a:xfrm>
            <a:off x="6226311" y="5050970"/>
            <a:ext cx="1005404" cy="15696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sr-Cyrl-RS" sz="9600" u="none" cap="none" strike="noStrike">
                <a:solidFill>
                  <a:schemeClr val="accent5"/>
                </a:solidFill>
                <a:latin typeface="Arial Black"/>
                <a:ea typeface="Arial Black"/>
                <a:cs typeface="Arial Black"/>
                <a:sym typeface="Arial Black"/>
              </a:rPr>
              <a:t>1</a:t>
            </a:r>
            <a:endParaRPr b="1" i="0" sz="9600" u="none" cap="none" strike="noStrike">
              <a:solidFill>
                <a:schemeClr val="accent5"/>
              </a:solidFill>
              <a:latin typeface="Arial Black"/>
              <a:ea typeface="Arial Black"/>
              <a:cs typeface="Arial Black"/>
              <a:sym typeface="Arial Black"/>
            </a:endParaRPr>
          </a:p>
        </p:txBody>
      </p:sp>
      <p:sp>
        <p:nvSpPr>
          <p:cNvPr id="109" name="Google Shape;109;p3"/>
          <p:cNvSpPr txBox="1"/>
          <p:nvPr/>
        </p:nvSpPr>
        <p:spPr>
          <a:xfrm>
            <a:off x="8917445" y="1859340"/>
            <a:ext cx="1005404" cy="15696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sr-Cyrl-RS" sz="9600" u="none" cap="none" strike="noStrike">
                <a:solidFill>
                  <a:schemeClr val="accent5"/>
                </a:solidFill>
                <a:latin typeface="Arial Black"/>
                <a:ea typeface="Arial Black"/>
                <a:cs typeface="Arial Black"/>
                <a:sym typeface="Arial Black"/>
              </a:rPr>
              <a:t>4</a:t>
            </a:r>
            <a:endParaRPr b="1" i="0" sz="9600" u="none" cap="none" strike="noStrike">
              <a:solidFill>
                <a:schemeClr val="accent5"/>
              </a:solidFill>
              <a:latin typeface="Arial Black"/>
              <a:ea typeface="Arial Black"/>
              <a:cs typeface="Arial Black"/>
              <a:sym typeface="Arial Black"/>
            </a:endParaRPr>
          </a:p>
        </p:txBody>
      </p:sp>
      <p:sp>
        <p:nvSpPr>
          <p:cNvPr id="110" name="Google Shape;110;p3"/>
          <p:cNvSpPr txBox="1"/>
          <p:nvPr/>
        </p:nvSpPr>
        <p:spPr>
          <a:xfrm>
            <a:off x="8179918" y="3834880"/>
            <a:ext cx="1005404" cy="15696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sr-Cyrl-RS" sz="9600" u="none" cap="none" strike="noStrike">
                <a:solidFill>
                  <a:schemeClr val="accent5"/>
                </a:solidFill>
                <a:latin typeface="Arial Black"/>
                <a:ea typeface="Arial Black"/>
                <a:cs typeface="Arial Black"/>
                <a:sym typeface="Arial Black"/>
              </a:rPr>
              <a:t>2</a:t>
            </a:r>
            <a:endParaRPr b="1" i="0" sz="9600" u="none" cap="none" strike="noStrike">
              <a:solidFill>
                <a:schemeClr val="accent5"/>
              </a:solidFill>
              <a:latin typeface="Arial Black"/>
              <a:ea typeface="Arial Black"/>
              <a:cs typeface="Arial Black"/>
              <a:sym typeface="Arial Black"/>
            </a:endParaRPr>
          </a:p>
        </p:txBody>
      </p:sp>
      <p:sp>
        <p:nvSpPr>
          <p:cNvPr id="111" name="Google Shape;111;p3"/>
          <p:cNvSpPr txBox="1"/>
          <p:nvPr/>
        </p:nvSpPr>
        <p:spPr>
          <a:xfrm>
            <a:off x="3107019" y="1747810"/>
            <a:ext cx="1005404" cy="15696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sr-Cyrl-RS" sz="9600" u="none" cap="none" strike="noStrike">
                <a:solidFill>
                  <a:schemeClr val="accent5"/>
                </a:solidFill>
                <a:latin typeface="Arial Black"/>
                <a:ea typeface="Arial Black"/>
                <a:cs typeface="Arial Black"/>
                <a:sym typeface="Arial Black"/>
              </a:rPr>
              <a:t>3</a:t>
            </a:r>
            <a:endParaRPr b="1" i="0" sz="9600" u="none" cap="none" strike="noStrike">
              <a:solidFill>
                <a:schemeClr val="accent5"/>
              </a:solidFill>
              <a:latin typeface="Arial Black"/>
              <a:ea typeface="Arial Black"/>
              <a:cs typeface="Arial Black"/>
              <a:sym typeface="Arial Black"/>
            </a:endParaRPr>
          </a:p>
        </p:txBody>
      </p:sp>
      <p:sp>
        <p:nvSpPr>
          <p:cNvPr id="112" name="Google Shape;112;p3"/>
          <p:cNvSpPr txBox="1"/>
          <p:nvPr/>
        </p:nvSpPr>
        <p:spPr>
          <a:xfrm>
            <a:off x="1957429" y="3834880"/>
            <a:ext cx="1005404" cy="15696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sr-Cyrl-RS" sz="9600" u="none" cap="none" strike="noStrike">
                <a:solidFill>
                  <a:schemeClr val="accent5"/>
                </a:solidFill>
                <a:latin typeface="Arial Black"/>
                <a:ea typeface="Arial Black"/>
                <a:cs typeface="Arial Black"/>
                <a:sym typeface="Arial Black"/>
              </a:rPr>
              <a:t>1</a:t>
            </a:r>
            <a:endParaRPr b="1" i="0" sz="9600" u="none" cap="none" strike="noStrike">
              <a:solidFill>
                <a:schemeClr val="accent5"/>
              </a:solidFill>
              <a:latin typeface="Arial Black"/>
              <a:ea typeface="Arial Black"/>
              <a:cs typeface="Arial Black"/>
              <a:sym typeface="Arial Black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4"/>
          <p:cNvSpPr txBox="1"/>
          <p:nvPr/>
        </p:nvSpPr>
        <p:spPr>
          <a:xfrm>
            <a:off x="2557219" y="522514"/>
            <a:ext cx="7077579" cy="7078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sr-Cyrl-RS" sz="4000" u="none" cap="none" strike="noStrike">
                <a:solidFill>
                  <a:schemeClr val="accent5"/>
                </a:solidFill>
                <a:latin typeface="Arial Black"/>
                <a:ea typeface="Arial Black"/>
                <a:cs typeface="Arial Black"/>
                <a:sym typeface="Arial Black"/>
              </a:rPr>
              <a:t>Премести број 1 у круг</a:t>
            </a:r>
            <a:endParaRPr b="1" i="0" sz="4000" u="none" cap="none" strike="noStrike">
              <a:solidFill>
                <a:schemeClr val="accent5"/>
              </a:solidFill>
              <a:latin typeface="Arial Black"/>
              <a:ea typeface="Arial Black"/>
              <a:cs typeface="Arial Black"/>
              <a:sym typeface="Arial Black"/>
            </a:endParaRPr>
          </a:p>
        </p:txBody>
      </p:sp>
      <p:sp>
        <p:nvSpPr>
          <p:cNvPr id="118" name="Google Shape;118;p4"/>
          <p:cNvSpPr/>
          <p:nvPr/>
        </p:nvSpPr>
        <p:spPr>
          <a:xfrm>
            <a:off x="4682413" y="2015413"/>
            <a:ext cx="2827175" cy="2827175"/>
          </a:xfrm>
          <a:prstGeom prst="ellipse">
            <a:avLst/>
          </a:prstGeom>
          <a:noFill/>
          <a:ln cap="flat" cmpd="sng" w="38100">
            <a:solidFill>
              <a:srgbClr val="3F3F3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9" name="Google Shape;119;p4"/>
          <p:cNvSpPr txBox="1"/>
          <p:nvPr/>
        </p:nvSpPr>
        <p:spPr>
          <a:xfrm>
            <a:off x="4272705" y="4856090"/>
            <a:ext cx="1005403" cy="15696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sr-Cyrl-RS" sz="9600" u="none" cap="none" strike="noStrike">
                <a:solidFill>
                  <a:srgbClr val="C00000"/>
                </a:solidFill>
                <a:latin typeface="Arial Black"/>
                <a:ea typeface="Arial Black"/>
                <a:cs typeface="Arial Black"/>
                <a:sym typeface="Arial Black"/>
              </a:rPr>
              <a:t>5</a:t>
            </a:r>
            <a:endParaRPr b="1" i="0" sz="9600" u="none" cap="none" strike="noStrike">
              <a:solidFill>
                <a:srgbClr val="C00000"/>
              </a:solidFill>
              <a:latin typeface="Arial Black"/>
              <a:ea typeface="Arial Black"/>
              <a:cs typeface="Arial Black"/>
              <a:sym typeface="Arial Black"/>
            </a:endParaRPr>
          </a:p>
        </p:txBody>
      </p:sp>
      <p:sp>
        <p:nvSpPr>
          <p:cNvPr id="120" name="Google Shape;120;p4"/>
          <p:cNvSpPr txBox="1"/>
          <p:nvPr/>
        </p:nvSpPr>
        <p:spPr>
          <a:xfrm>
            <a:off x="980626" y="4782433"/>
            <a:ext cx="1005404" cy="15696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sr-Cyrl-RS" sz="9600" u="none" cap="none" strike="noStrike">
                <a:solidFill>
                  <a:srgbClr val="00B050"/>
                </a:solidFill>
                <a:latin typeface="Arial Black"/>
                <a:ea typeface="Arial Black"/>
                <a:cs typeface="Arial Black"/>
                <a:sym typeface="Arial Black"/>
              </a:rPr>
              <a:t>3</a:t>
            </a:r>
            <a:endParaRPr b="1" i="0" sz="9600" u="none" cap="none" strike="noStrike">
              <a:solidFill>
                <a:srgbClr val="00B050"/>
              </a:solidFill>
              <a:latin typeface="Arial Black"/>
              <a:ea typeface="Arial Black"/>
              <a:cs typeface="Arial Black"/>
              <a:sym typeface="Arial Black"/>
            </a:endParaRPr>
          </a:p>
        </p:txBody>
      </p:sp>
      <p:sp>
        <p:nvSpPr>
          <p:cNvPr id="121" name="Google Shape;121;p4"/>
          <p:cNvSpPr txBox="1"/>
          <p:nvPr/>
        </p:nvSpPr>
        <p:spPr>
          <a:xfrm>
            <a:off x="10017113" y="3272928"/>
            <a:ext cx="1005404" cy="15696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sr-Cyrl-RS" sz="9600" u="none" cap="none" strike="noStrike">
                <a:solidFill>
                  <a:schemeClr val="accent5"/>
                </a:solidFill>
                <a:latin typeface="Arial Black"/>
                <a:ea typeface="Arial Black"/>
                <a:cs typeface="Arial Black"/>
                <a:sym typeface="Arial Black"/>
              </a:rPr>
              <a:t>2</a:t>
            </a:r>
            <a:endParaRPr b="1" i="0" sz="9600" u="none" cap="none" strike="noStrike">
              <a:solidFill>
                <a:schemeClr val="accent5"/>
              </a:solidFill>
              <a:latin typeface="Arial Black"/>
              <a:ea typeface="Arial Black"/>
              <a:cs typeface="Arial Black"/>
              <a:sym typeface="Arial Black"/>
            </a:endParaRPr>
          </a:p>
        </p:txBody>
      </p:sp>
      <p:sp>
        <p:nvSpPr>
          <p:cNvPr id="122" name="Google Shape;122;p4"/>
          <p:cNvSpPr txBox="1"/>
          <p:nvPr/>
        </p:nvSpPr>
        <p:spPr>
          <a:xfrm>
            <a:off x="6226311" y="5050970"/>
            <a:ext cx="1005404" cy="15696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sr-Cyrl-RS" sz="9600" u="none" cap="none" strike="noStrike">
                <a:solidFill>
                  <a:srgbClr val="0070C0"/>
                </a:solidFill>
                <a:latin typeface="Arial Black"/>
                <a:ea typeface="Arial Black"/>
                <a:cs typeface="Arial Black"/>
                <a:sym typeface="Arial Black"/>
              </a:rPr>
              <a:t>1</a:t>
            </a:r>
            <a:endParaRPr b="1" i="0" sz="9600" u="none" cap="none" strike="noStrike">
              <a:solidFill>
                <a:srgbClr val="0070C0"/>
              </a:solidFill>
              <a:latin typeface="Arial Black"/>
              <a:ea typeface="Arial Black"/>
              <a:cs typeface="Arial Black"/>
              <a:sym typeface="Arial Black"/>
            </a:endParaRPr>
          </a:p>
        </p:txBody>
      </p:sp>
      <p:sp>
        <p:nvSpPr>
          <p:cNvPr id="123" name="Google Shape;123;p4"/>
          <p:cNvSpPr txBox="1"/>
          <p:nvPr/>
        </p:nvSpPr>
        <p:spPr>
          <a:xfrm>
            <a:off x="8917445" y="1859340"/>
            <a:ext cx="1005404" cy="15696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sr-Cyrl-RS" sz="9600" u="none" cap="none" strike="noStrike">
                <a:solidFill>
                  <a:srgbClr val="C55A11"/>
                </a:solidFill>
                <a:latin typeface="Arial Black"/>
                <a:ea typeface="Arial Black"/>
                <a:cs typeface="Arial Black"/>
                <a:sym typeface="Arial Black"/>
              </a:rPr>
              <a:t>4</a:t>
            </a:r>
            <a:endParaRPr b="1" i="0" sz="9600" u="none" cap="none" strike="noStrike">
              <a:solidFill>
                <a:srgbClr val="C55A11"/>
              </a:solidFill>
              <a:latin typeface="Arial Black"/>
              <a:ea typeface="Arial Black"/>
              <a:cs typeface="Arial Black"/>
              <a:sym typeface="Arial Black"/>
            </a:endParaRPr>
          </a:p>
        </p:txBody>
      </p:sp>
      <p:sp>
        <p:nvSpPr>
          <p:cNvPr id="124" name="Google Shape;124;p4"/>
          <p:cNvSpPr txBox="1"/>
          <p:nvPr/>
        </p:nvSpPr>
        <p:spPr>
          <a:xfrm>
            <a:off x="8179918" y="3834880"/>
            <a:ext cx="1005404" cy="15696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sr-Cyrl-RS" sz="9600" u="none" cap="none" strike="noStrike">
                <a:solidFill>
                  <a:schemeClr val="accent5"/>
                </a:solidFill>
                <a:latin typeface="Arial Black"/>
                <a:ea typeface="Arial Black"/>
                <a:cs typeface="Arial Black"/>
                <a:sym typeface="Arial Black"/>
              </a:rPr>
              <a:t>2</a:t>
            </a:r>
            <a:endParaRPr b="1" i="0" sz="9600" u="none" cap="none" strike="noStrike">
              <a:solidFill>
                <a:schemeClr val="accent5"/>
              </a:solidFill>
              <a:latin typeface="Arial Black"/>
              <a:ea typeface="Arial Black"/>
              <a:cs typeface="Arial Black"/>
              <a:sym typeface="Arial Black"/>
            </a:endParaRPr>
          </a:p>
        </p:txBody>
      </p:sp>
      <p:sp>
        <p:nvSpPr>
          <p:cNvPr id="125" name="Google Shape;125;p4"/>
          <p:cNvSpPr txBox="1"/>
          <p:nvPr/>
        </p:nvSpPr>
        <p:spPr>
          <a:xfrm>
            <a:off x="3107019" y="1747810"/>
            <a:ext cx="1005404" cy="15696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sr-Cyrl-RS" sz="9600" u="none" cap="none" strike="noStrike">
                <a:solidFill>
                  <a:srgbClr val="FFC000"/>
                </a:solidFill>
                <a:latin typeface="Arial Black"/>
                <a:ea typeface="Arial Black"/>
                <a:cs typeface="Arial Black"/>
                <a:sym typeface="Arial Black"/>
              </a:rPr>
              <a:t>3</a:t>
            </a:r>
            <a:endParaRPr b="1" i="0" sz="9600" u="none" cap="none" strike="noStrike">
              <a:solidFill>
                <a:srgbClr val="FFC000"/>
              </a:solidFill>
              <a:latin typeface="Arial Black"/>
              <a:ea typeface="Arial Black"/>
              <a:cs typeface="Arial Black"/>
              <a:sym typeface="Arial Black"/>
            </a:endParaRPr>
          </a:p>
        </p:txBody>
      </p:sp>
      <p:sp>
        <p:nvSpPr>
          <p:cNvPr id="126" name="Google Shape;126;p4"/>
          <p:cNvSpPr txBox="1"/>
          <p:nvPr/>
        </p:nvSpPr>
        <p:spPr>
          <a:xfrm>
            <a:off x="1957429" y="3834880"/>
            <a:ext cx="1005404" cy="15696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sr-Cyrl-RS" sz="9600" u="none" cap="none" strike="noStrike">
                <a:solidFill>
                  <a:srgbClr val="7030A0"/>
                </a:solidFill>
                <a:latin typeface="Arial Black"/>
                <a:ea typeface="Arial Black"/>
                <a:cs typeface="Arial Black"/>
                <a:sym typeface="Arial Black"/>
              </a:rPr>
              <a:t>1</a:t>
            </a:r>
            <a:endParaRPr b="1" i="0" sz="9600" u="none" cap="none" strike="noStrike">
              <a:solidFill>
                <a:srgbClr val="7030A0"/>
              </a:solidFill>
              <a:latin typeface="Arial Black"/>
              <a:ea typeface="Arial Black"/>
              <a:cs typeface="Arial Black"/>
              <a:sym typeface="Arial Black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5"/>
          <p:cNvSpPr/>
          <p:nvPr/>
        </p:nvSpPr>
        <p:spPr>
          <a:xfrm>
            <a:off x="1570243" y="2015413"/>
            <a:ext cx="2827175" cy="2827175"/>
          </a:xfrm>
          <a:prstGeom prst="rect">
            <a:avLst/>
          </a:prstGeom>
          <a:noFill/>
          <a:ln cap="flat" cmpd="sng" w="38100">
            <a:solidFill>
              <a:srgbClr val="3F3F3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2" name="Google Shape;132;p5"/>
          <p:cNvSpPr txBox="1"/>
          <p:nvPr/>
        </p:nvSpPr>
        <p:spPr>
          <a:xfrm>
            <a:off x="2687864" y="522514"/>
            <a:ext cx="6816290" cy="7078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sr-Cyrl-RS" sz="4000" u="none" cap="none" strike="noStrike">
                <a:solidFill>
                  <a:schemeClr val="accent5"/>
                </a:solidFill>
                <a:latin typeface="Arial Black"/>
                <a:ea typeface="Arial Black"/>
                <a:cs typeface="Arial Black"/>
                <a:sym typeface="Arial Black"/>
              </a:rPr>
              <a:t>Премести број 4 у круг</a:t>
            </a:r>
            <a:endParaRPr b="1" i="0" sz="4000" u="none" cap="none" strike="noStrike">
              <a:solidFill>
                <a:schemeClr val="accent5"/>
              </a:solidFill>
              <a:latin typeface="Arial Black"/>
              <a:ea typeface="Arial Black"/>
              <a:cs typeface="Arial Black"/>
              <a:sym typeface="Arial Black"/>
            </a:endParaRPr>
          </a:p>
        </p:txBody>
      </p:sp>
      <p:sp>
        <p:nvSpPr>
          <p:cNvPr id="133" name="Google Shape;133;p5"/>
          <p:cNvSpPr/>
          <p:nvPr/>
        </p:nvSpPr>
        <p:spPr>
          <a:xfrm>
            <a:off x="6970960" y="2028915"/>
            <a:ext cx="2827175" cy="2827175"/>
          </a:xfrm>
          <a:prstGeom prst="ellipse">
            <a:avLst/>
          </a:prstGeom>
          <a:noFill/>
          <a:ln cap="flat" cmpd="sng" w="38100">
            <a:solidFill>
              <a:srgbClr val="3F3F3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4" name="Google Shape;134;p5"/>
          <p:cNvSpPr txBox="1"/>
          <p:nvPr/>
        </p:nvSpPr>
        <p:spPr>
          <a:xfrm>
            <a:off x="4077094" y="3834880"/>
            <a:ext cx="1005403" cy="15696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sr-Cyrl-RS" sz="9600" u="none" cap="none" strike="noStrike">
                <a:solidFill>
                  <a:srgbClr val="C00000"/>
                </a:solidFill>
                <a:latin typeface="Arial Black"/>
                <a:ea typeface="Arial Black"/>
                <a:cs typeface="Arial Black"/>
                <a:sym typeface="Arial Black"/>
              </a:rPr>
              <a:t>5</a:t>
            </a:r>
            <a:endParaRPr b="1" i="0" sz="9600" u="none" cap="none" strike="noStrike">
              <a:solidFill>
                <a:srgbClr val="C00000"/>
              </a:solidFill>
              <a:latin typeface="Arial Black"/>
              <a:ea typeface="Arial Black"/>
              <a:cs typeface="Arial Black"/>
              <a:sym typeface="Arial Black"/>
            </a:endParaRPr>
          </a:p>
        </p:txBody>
      </p:sp>
      <p:sp>
        <p:nvSpPr>
          <p:cNvPr id="135" name="Google Shape;135;p5"/>
          <p:cNvSpPr txBox="1"/>
          <p:nvPr/>
        </p:nvSpPr>
        <p:spPr>
          <a:xfrm>
            <a:off x="733047" y="4842588"/>
            <a:ext cx="1005404" cy="15696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sr-Cyrl-RS" sz="9600" u="none" cap="none" strike="noStrike">
                <a:solidFill>
                  <a:srgbClr val="00B050"/>
                </a:solidFill>
                <a:latin typeface="Arial Black"/>
                <a:ea typeface="Arial Black"/>
                <a:cs typeface="Arial Black"/>
                <a:sym typeface="Arial Black"/>
              </a:rPr>
              <a:t>3</a:t>
            </a:r>
            <a:endParaRPr b="1" i="0" sz="9600" u="none" cap="none" strike="noStrike">
              <a:solidFill>
                <a:srgbClr val="00B050"/>
              </a:solidFill>
              <a:latin typeface="Arial Black"/>
              <a:ea typeface="Arial Black"/>
              <a:cs typeface="Arial Black"/>
              <a:sym typeface="Arial Black"/>
            </a:endParaRPr>
          </a:p>
        </p:txBody>
      </p:sp>
      <p:sp>
        <p:nvSpPr>
          <p:cNvPr id="136" name="Google Shape;136;p5"/>
          <p:cNvSpPr txBox="1"/>
          <p:nvPr/>
        </p:nvSpPr>
        <p:spPr>
          <a:xfrm>
            <a:off x="10017113" y="3272928"/>
            <a:ext cx="1005404" cy="15696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sr-Cyrl-RS" sz="9600" u="none" cap="none" strike="noStrike">
                <a:solidFill>
                  <a:schemeClr val="accent5"/>
                </a:solidFill>
                <a:latin typeface="Arial Black"/>
                <a:ea typeface="Arial Black"/>
                <a:cs typeface="Arial Black"/>
                <a:sym typeface="Arial Black"/>
              </a:rPr>
              <a:t>2</a:t>
            </a:r>
            <a:endParaRPr b="1" i="0" sz="9600" u="none" cap="none" strike="noStrike">
              <a:solidFill>
                <a:schemeClr val="accent5"/>
              </a:solidFill>
              <a:latin typeface="Arial Black"/>
              <a:ea typeface="Arial Black"/>
              <a:cs typeface="Arial Black"/>
              <a:sym typeface="Arial Black"/>
            </a:endParaRPr>
          </a:p>
        </p:txBody>
      </p:sp>
      <p:sp>
        <p:nvSpPr>
          <p:cNvPr id="137" name="Google Shape;137;p5"/>
          <p:cNvSpPr txBox="1"/>
          <p:nvPr/>
        </p:nvSpPr>
        <p:spPr>
          <a:xfrm>
            <a:off x="5064828" y="4976325"/>
            <a:ext cx="1005404" cy="15696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sr-Cyrl-RS" sz="9600" u="none" cap="none" strike="noStrike">
                <a:solidFill>
                  <a:srgbClr val="0070C0"/>
                </a:solidFill>
                <a:latin typeface="Arial Black"/>
                <a:ea typeface="Arial Black"/>
                <a:cs typeface="Arial Black"/>
                <a:sym typeface="Arial Black"/>
              </a:rPr>
              <a:t>1</a:t>
            </a:r>
            <a:endParaRPr b="1" i="0" sz="9600" u="none" cap="none" strike="noStrike">
              <a:solidFill>
                <a:srgbClr val="0070C0"/>
              </a:solidFill>
              <a:latin typeface="Arial Black"/>
              <a:ea typeface="Arial Black"/>
              <a:cs typeface="Arial Black"/>
              <a:sym typeface="Arial Black"/>
            </a:endParaRPr>
          </a:p>
        </p:txBody>
      </p:sp>
      <p:sp>
        <p:nvSpPr>
          <p:cNvPr id="138" name="Google Shape;138;p5"/>
          <p:cNvSpPr txBox="1"/>
          <p:nvPr/>
        </p:nvSpPr>
        <p:spPr>
          <a:xfrm>
            <a:off x="3719546" y="1473585"/>
            <a:ext cx="1005404" cy="15696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sr-Cyrl-RS" sz="9600" u="none" cap="none" strike="noStrike">
                <a:solidFill>
                  <a:srgbClr val="C55A11"/>
                </a:solidFill>
                <a:latin typeface="Arial Black"/>
                <a:ea typeface="Arial Black"/>
                <a:cs typeface="Arial Black"/>
                <a:sym typeface="Arial Black"/>
              </a:rPr>
              <a:t>4</a:t>
            </a:r>
            <a:endParaRPr b="1" i="0" sz="9600" u="none" cap="none" strike="noStrike">
              <a:solidFill>
                <a:srgbClr val="C55A11"/>
              </a:solidFill>
              <a:latin typeface="Arial Black"/>
              <a:ea typeface="Arial Black"/>
              <a:cs typeface="Arial Black"/>
              <a:sym typeface="Arial Black"/>
            </a:endParaRPr>
          </a:p>
        </p:txBody>
      </p:sp>
      <p:sp>
        <p:nvSpPr>
          <p:cNvPr id="139" name="Google Shape;139;p5"/>
          <p:cNvSpPr txBox="1"/>
          <p:nvPr/>
        </p:nvSpPr>
        <p:spPr>
          <a:xfrm>
            <a:off x="8384547" y="3834880"/>
            <a:ext cx="1005404" cy="15696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sr-Cyrl-RS" sz="9600" u="none" cap="none" strike="noStrike">
                <a:solidFill>
                  <a:schemeClr val="accent5"/>
                </a:solidFill>
                <a:latin typeface="Arial Black"/>
                <a:ea typeface="Arial Black"/>
                <a:cs typeface="Arial Black"/>
                <a:sym typeface="Arial Black"/>
              </a:rPr>
              <a:t>2</a:t>
            </a:r>
            <a:endParaRPr b="1" i="0" sz="9600" u="none" cap="none" strike="noStrike">
              <a:solidFill>
                <a:schemeClr val="accent5"/>
              </a:solidFill>
              <a:latin typeface="Arial Black"/>
              <a:ea typeface="Arial Black"/>
              <a:cs typeface="Arial Black"/>
              <a:sym typeface="Arial Black"/>
            </a:endParaRPr>
          </a:p>
        </p:txBody>
      </p:sp>
      <p:sp>
        <p:nvSpPr>
          <p:cNvPr id="140" name="Google Shape;140;p5"/>
          <p:cNvSpPr txBox="1"/>
          <p:nvPr/>
        </p:nvSpPr>
        <p:spPr>
          <a:xfrm>
            <a:off x="6729013" y="1767591"/>
            <a:ext cx="1005404" cy="15696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sr-Cyrl-RS" sz="9600" u="none" cap="none" strike="noStrike">
                <a:solidFill>
                  <a:srgbClr val="FFC000"/>
                </a:solidFill>
                <a:latin typeface="Arial Black"/>
                <a:ea typeface="Arial Black"/>
                <a:cs typeface="Arial Black"/>
                <a:sym typeface="Arial Black"/>
              </a:rPr>
              <a:t>3</a:t>
            </a:r>
            <a:endParaRPr b="1" i="0" sz="9600" u="none" cap="none" strike="noStrike">
              <a:solidFill>
                <a:srgbClr val="FFC000"/>
              </a:solidFill>
              <a:latin typeface="Arial Black"/>
              <a:ea typeface="Arial Black"/>
              <a:cs typeface="Arial Black"/>
              <a:sym typeface="Arial Black"/>
            </a:endParaRPr>
          </a:p>
        </p:txBody>
      </p:sp>
      <p:sp>
        <p:nvSpPr>
          <p:cNvPr id="141" name="Google Shape;141;p5"/>
          <p:cNvSpPr txBox="1"/>
          <p:nvPr/>
        </p:nvSpPr>
        <p:spPr>
          <a:xfrm>
            <a:off x="1957429" y="3834880"/>
            <a:ext cx="1005404" cy="15696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sr-Cyrl-RS" sz="9600" u="none" cap="none" strike="noStrike">
                <a:solidFill>
                  <a:srgbClr val="7030A0"/>
                </a:solidFill>
                <a:latin typeface="Arial Black"/>
                <a:ea typeface="Arial Black"/>
                <a:cs typeface="Arial Black"/>
                <a:sym typeface="Arial Black"/>
              </a:rPr>
              <a:t>1</a:t>
            </a:r>
            <a:endParaRPr b="1" i="0" sz="9600" u="none" cap="none" strike="noStrike">
              <a:solidFill>
                <a:srgbClr val="7030A0"/>
              </a:solidFill>
              <a:latin typeface="Arial Black"/>
              <a:ea typeface="Arial Black"/>
              <a:cs typeface="Arial Black"/>
              <a:sym typeface="Arial Black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6"/>
          <p:cNvSpPr/>
          <p:nvPr/>
        </p:nvSpPr>
        <p:spPr>
          <a:xfrm>
            <a:off x="1570243" y="2015413"/>
            <a:ext cx="2827175" cy="2827175"/>
          </a:xfrm>
          <a:prstGeom prst="rect">
            <a:avLst/>
          </a:prstGeom>
          <a:noFill/>
          <a:ln cap="flat" cmpd="sng" w="38100">
            <a:solidFill>
              <a:srgbClr val="3F3F3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7" name="Google Shape;147;p6"/>
          <p:cNvSpPr txBox="1"/>
          <p:nvPr/>
        </p:nvSpPr>
        <p:spPr>
          <a:xfrm>
            <a:off x="527825" y="522514"/>
            <a:ext cx="11136382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sr-Cyrl-RS" sz="3600" u="none" cap="none" strike="noStrike">
                <a:solidFill>
                  <a:schemeClr val="accent5"/>
                </a:solidFill>
                <a:latin typeface="Arial Black"/>
                <a:ea typeface="Arial Black"/>
                <a:cs typeface="Arial Black"/>
                <a:sym typeface="Arial Black"/>
              </a:rPr>
              <a:t>Бројеве који су већи од 2 убаци у квадрат</a:t>
            </a:r>
            <a:endParaRPr b="1" i="0" sz="3600" u="none" cap="none" strike="noStrike">
              <a:solidFill>
                <a:schemeClr val="accent5"/>
              </a:solidFill>
              <a:latin typeface="Arial Black"/>
              <a:ea typeface="Arial Black"/>
              <a:cs typeface="Arial Black"/>
              <a:sym typeface="Arial Black"/>
            </a:endParaRPr>
          </a:p>
        </p:txBody>
      </p:sp>
      <p:sp>
        <p:nvSpPr>
          <p:cNvPr id="148" name="Google Shape;148;p6"/>
          <p:cNvSpPr/>
          <p:nvPr/>
        </p:nvSpPr>
        <p:spPr>
          <a:xfrm>
            <a:off x="6970960" y="2028915"/>
            <a:ext cx="2827175" cy="2827175"/>
          </a:xfrm>
          <a:prstGeom prst="ellipse">
            <a:avLst/>
          </a:prstGeom>
          <a:noFill/>
          <a:ln cap="flat" cmpd="sng" w="38100">
            <a:solidFill>
              <a:srgbClr val="3F3F3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9" name="Google Shape;149;p6"/>
          <p:cNvSpPr txBox="1"/>
          <p:nvPr/>
        </p:nvSpPr>
        <p:spPr>
          <a:xfrm>
            <a:off x="4077094" y="3834880"/>
            <a:ext cx="1005403" cy="15696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sr-Cyrl-RS" sz="9600" u="none" cap="none" strike="noStrike">
                <a:solidFill>
                  <a:srgbClr val="C00000"/>
                </a:solidFill>
                <a:latin typeface="Arial Black"/>
                <a:ea typeface="Arial Black"/>
                <a:cs typeface="Arial Black"/>
                <a:sym typeface="Arial Black"/>
              </a:rPr>
              <a:t>5</a:t>
            </a:r>
            <a:endParaRPr b="1" i="0" sz="9600" u="none" cap="none" strike="noStrike">
              <a:solidFill>
                <a:srgbClr val="C00000"/>
              </a:solidFill>
              <a:latin typeface="Arial Black"/>
              <a:ea typeface="Arial Black"/>
              <a:cs typeface="Arial Black"/>
              <a:sym typeface="Arial Black"/>
            </a:endParaRPr>
          </a:p>
        </p:txBody>
      </p:sp>
      <p:sp>
        <p:nvSpPr>
          <p:cNvPr id="150" name="Google Shape;150;p6"/>
          <p:cNvSpPr txBox="1"/>
          <p:nvPr/>
        </p:nvSpPr>
        <p:spPr>
          <a:xfrm>
            <a:off x="733047" y="4842588"/>
            <a:ext cx="1005404" cy="15696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sr-Cyrl-RS" sz="9600" u="none" cap="none" strike="noStrike">
                <a:solidFill>
                  <a:srgbClr val="00B050"/>
                </a:solidFill>
                <a:latin typeface="Arial Black"/>
                <a:ea typeface="Arial Black"/>
                <a:cs typeface="Arial Black"/>
                <a:sym typeface="Arial Black"/>
              </a:rPr>
              <a:t>3</a:t>
            </a:r>
            <a:endParaRPr b="1" i="0" sz="9600" u="none" cap="none" strike="noStrike">
              <a:solidFill>
                <a:srgbClr val="00B050"/>
              </a:solidFill>
              <a:latin typeface="Arial Black"/>
              <a:ea typeface="Arial Black"/>
              <a:cs typeface="Arial Black"/>
              <a:sym typeface="Arial Black"/>
            </a:endParaRPr>
          </a:p>
        </p:txBody>
      </p:sp>
      <p:sp>
        <p:nvSpPr>
          <p:cNvPr id="151" name="Google Shape;151;p6"/>
          <p:cNvSpPr txBox="1"/>
          <p:nvPr/>
        </p:nvSpPr>
        <p:spPr>
          <a:xfrm>
            <a:off x="10017113" y="3272928"/>
            <a:ext cx="1005404" cy="15696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sr-Cyrl-RS" sz="9600" u="none" cap="none" strike="noStrike">
                <a:solidFill>
                  <a:schemeClr val="accent5"/>
                </a:solidFill>
                <a:latin typeface="Arial Black"/>
                <a:ea typeface="Arial Black"/>
                <a:cs typeface="Arial Black"/>
                <a:sym typeface="Arial Black"/>
              </a:rPr>
              <a:t>2</a:t>
            </a:r>
            <a:endParaRPr b="1" i="0" sz="9600" u="none" cap="none" strike="noStrike">
              <a:solidFill>
                <a:schemeClr val="accent5"/>
              </a:solidFill>
              <a:latin typeface="Arial Black"/>
              <a:ea typeface="Arial Black"/>
              <a:cs typeface="Arial Black"/>
              <a:sym typeface="Arial Black"/>
            </a:endParaRPr>
          </a:p>
        </p:txBody>
      </p:sp>
      <p:sp>
        <p:nvSpPr>
          <p:cNvPr id="152" name="Google Shape;152;p6"/>
          <p:cNvSpPr txBox="1"/>
          <p:nvPr/>
        </p:nvSpPr>
        <p:spPr>
          <a:xfrm>
            <a:off x="5064828" y="4976325"/>
            <a:ext cx="1005404" cy="15696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sr-Cyrl-RS" sz="9600" u="none" cap="none" strike="noStrike">
                <a:solidFill>
                  <a:srgbClr val="0070C0"/>
                </a:solidFill>
                <a:latin typeface="Arial Black"/>
                <a:ea typeface="Arial Black"/>
                <a:cs typeface="Arial Black"/>
                <a:sym typeface="Arial Black"/>
              </a:rPr>
              <a:t>1</a:t>
            </a:r>
            <a:endParaRPr b="1" i="0" sz="9600" u="none" cap="none" strike="noStrike">
              <a:solidFill>
                <a:srgbClr val="0070C0"/>
              </a:solidFill>
              <a:latin typeface="Arial Black"/>
              <a:ea typeface="Arial Black"/>
              <a:cs typeface="Arial Black"/>
              <a:sym typeface="Arial Black"/>
            </a:endParaRPr>
          </a:p>
        </p:txBody>
      </p:sp>
      <p:sp>
        <p:nvSpPr>
          <p:cNvPr id="153" name="Google Shape;153;p6"/>
          <p:cNvSpPr txBox="1"/>
          <p:nvPr/>
        </p:nvSpPr>
        <p:spPr>
          <a:xfrm>
            <a:off x="3719546" y="1473585"/>
            <a:ext cx="1005404" cy="15696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sr-Cyrl-RS" sz="9600" u="none" cap="none" strike="noStrike">
                <a:solidFill>
                  <a:srgbClr val="C55A11"/>
                </a:solidFill>
                <a:latin typeface="Arial Black"/>
                <a:ea typeface="Arial Black"/>
                <a:cs typeface="Arial Black"/>
                <a:sym typeface="Arial Black"/>
              </a:rPr>
              <a:t>4</a:t>
            </a:r>
            <a:endParaRPr b="1" i="0" sz="9600" u="none" cap="none" strike="noStrike">
              <a:solidFill>
                <a:srgbClr val="C55A11"/>
              </a:solidFill>
              <a:latin typeface="Arial Black"/>
              <a:ea typeface="Arial Black"/>
              <a:cs typeface="Arial Black"/>
              <a:sym typeface="Arial Black"/>
            </a:endParaRPr>
          </a:p>
        </p:txBody>
      </p:sp>
      <p:sp>
        <p:nvSpPr>
          <p:cNvPr id="154" name="Google Shape;154;p6"/>
          <p:cNvSpPr txBox="1"/>
          <p:nvPr/>
        </p:nvSpPr>
        <p:spPr>
          <a:xfrm>
            <a:off x="8384547" y="3834880"/>
            <a:ext cx="1005404" cy="15696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sr-Cyrl-RS" sz="9600" u="none" cap="none" strike="noStrike">
                <a:solidFill>
                  <a:schemeClr val="accent5"/>
                </a:solidFill>
                <a:latin typeface="Arial Black"/>
                <a:ea typeface="Arial Black"/>
                <a:cs typeface="Arial Black"/>
                <a:sym typeface="Arial Black"/>
              </a:rPr>
              <a:t>2</a:t>
            </a:r>
            <a:endParaRPr b="1" i="0" sz="9600" u="none" cap="none" strike="noStrike">
              <a:solidFill>
                <a:schemeClr val="accent5"/>
              </a:solidFill>
              <a:latin typeface="Arial Black"/>
              <a:ea typeface="Arial Black"/>
              <a:cs typeface="Arial Black"/>
              <a:sym typeface="Arial Black"/>
            </a:endParaRPr>
          </a:p>
        </p:txBody>
      </p:sp>
      <p:sp>
        <p:nvSpPr>
          <p:cNvPr id="155" name="Google Shape;155;p6"/>
          <p:cNvSpPr txBox="1"/>
          <p:nvPr/>
        </p:nvSpPr>
        <p:spPr>
          <a:xfrm>
            <a:off x="6729013" y="1767591"/>
            <a:ext cx="1005404" cy="15696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sr-Cyrl-RS" sz="9600" u="none" cap="none" strike="noStrike">
                <a:solidFill>
                  <a:srgbClr val="FFC000"/>
                </a:solidFill>
                <a:latin typeface="Arial Black"/>
                <a:ea typeface="Arial Black"/>
                <a:cs typeface="Arial Black"/>
                <a:sym typeface="Arial Black"/>
              </a:rPr>
              <a:t>3</a:t>
            </a:r>
            <a:endParaRPr b="1" i="0" sz="9600" u="none" cap="none" strike="noStrike">
              <a:solidFill>
                <a:srgbClr val="FFC000"/>
              </a:solidFill>
              <a:latin typeface="Arial Black"/>
              <a:ea typeface="Arial Black"/>
              <a:cs typeface="Arial Black"/>
              <a:sym typeface="Arial Black"/>
            </a:endParaRPr>
          </a:p>
        </p:txBody>
      </p:sp>
      <p:sp>
        <p:nvSpPr>
          <p:cNvPr id="156" name="Google Shape;156;p6"/>
          <p:cNvSpPr txBox="1"/>
          <p:nvPr/>
        </p:nvSpPr>
        <p:spPr>
          <a:xfrm>
            <a:off x="1957429" y="3834880"/>
            <a:ext cx="1005404" cy="15696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sr-Cyrl-RS" sz="9600" u="none" cap="none" strike="noStrike">
                <a:solidFill>
                  <a:srgbClr val="7030A0"/>
                </a:solidFill>
                <a:latin typeface="Arial Black"/>
                <a:ea typeface="Arial Black"/>
                <a:cs typeface="Arial Black"/>
                <a:sym typeface="Arial Black"/>
              </a:rPr>
              <a:t>1</a:t>
            </a:r>
            <a:endParaRPr b="1" i="0" sz="9600" u="none" cap="none" strike="noStrike">
              <a:solidFill>
                <a:srgbClr val="7030A0"/>
              </a:solidFill>
              <a:latin typeface="Arial Black"/>
              <a:ea typeface="Arial Black"/>
              <a:cs typeface="Arial Black"/>
              <a:sym typeface="Arial Black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7"/>
          <p:cNvSpPr txBox="1"/>
          <p:nvPr/>
        </p:nvSpPr>
        <p:spPr>
          <a:xfrm>
            <a:off x="1979352" y="522514"/>
            <a:ext cx="8233344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sr-Cyrl-RS" sz="3600" u="none" cap="none" strike="noStrike">
                <a:solidFill>
                  <a:schemeClr val="accent5"/>
                </a:solidFill>
                <a:latin typeface="Arial Black"/>
                <a:ea typeface="Arial Black"/>
                <a:cs typeface="Arial Black"/>
                <a:sym typeface="Arial Black"/>
              </a:rPr>
              <a:t>Убаци по 1 квадрат у 3 кућице</a:t>
            </a:r>
            <a:endParaRPr b="1" i="0" sz="3600" u="none" cap="none" strike="noStrike">
              <a:solidFill>
                <a:schemeClr val="accent5"/>
              </a:solidFill>
              <a:latin typeface="Arial Black"/>
              <a:ea typeface="Arial Black"/>
              <a:cs typeface="Arial Black"/>
              <a:sym typeface="Arial Black"/>
            </a:endParaRPr>
          </a:p>
        </p:txBody>
      </p:sp>
      <p:grpSp>
        <p:nvGrpSpPr>
          <p:cNvPr id="162" name="Google Shape;162;p7"/>
          <p:cNvGrpSpPr/>
          <p:nvPr/>
        </p:nvGrpSpPr>
        <p:grpSpPr>
          <a:xfrm>
            <a:off x="1725655" y="1855620"/>
            <a:ext cx="1436914" cy="1663367"/>
            <a:chOff x="1725655" y="1855620"/>
            <a:chExt cx="1436914" cy="1663367"/>
          </a:xfrm>
        </p:grpSpPr>
        <p:sp>
          <p:nvSpPr>
            <p:cNvPr id="163" name="Google Shape;163;p7"/>
            <p:cNvSpPr/>
            <p:nvPr/>
          </p:nvSpPr>
          <p:spPr>
            <a:xfrm>
              <a:off x="1935594" y="2501951"/>
              <a:ext cx="1017036" cy="1017036"/>
            </a:xfrm>
            <a:prstGeom prst="rect">
              <a:avLst/>
            </a:prstGeom>
            <a:noFill/>
            <a:ln cap="flat" cmpd="sng" w="38100">
              <a:solidFill>
                <a:srgbClr val="3F3F3F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4" name="Google Shape;164;p7"/>
            <p:cNvSpPr/>
            <p:nvPr/>
          </p:nvSpPr>
          <p:spPr>
            <a:xfrm>
              <a:off x="1725655" y="1855620"/>
              <a:ext cx="1436914" cy="646331"/>
            </a:xfrm>
            <a:prstGeom prst="triangle">
              <a:avLst>
                <a:gd fmla="val 50000" name="adj"/>
              </a:avLst>
            </a:prstGeom>
            <a:noFill/>
            <a:ln cap="flat" cmpd="sng" w="38100">
              <a:solidFill>
                <a:srgbClr val="3F3F3F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65" name="Google Shape;165;p7"/>
          <p:cNvGrpSpPr/>
          <p:nvPr/>
        </p:nvGrpSpPr>
        <p:grpSpPr>
          <a:xfrm>
            <a:off x="9211543" y="1855620"/>
            <a:ext cx="1436914" cy="1663367"/>
            <a:chOff x="9211543" y="1855620"/>
            <a:chExt cx="1436914" cy="1663367"/>
          </a:xfrm>
        </p:grpSpPr>
        <p:sp>
          <p:nvSpPr>
            <p:cNvPr id="166" name="Google Shape;166;p7"/>
            <p:cNvSpPr/>
            <p:nvPr/>
          </p:nvSpPr>
          <p:spPr>
            <a:xfrm>
              <a:off x="9421482" y="2501951"/>
              <a:ext cx="1017036" cy="1017036"/>
            </a:xfrm>
            <a:prstGeom prst="rect">
              <a:avLst/>
            </a:prstGeom>
            <a:noFill/>
            <a:ln cap="flat" cmpd="sng" w="38100">
              <a:solidFill>
                <a:srgbClr val="3F3F3F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7" name="Google Shape;167;p7"/>
            <p:cNvSpPr/>
            <p:nvPr/>
          </p:nvSpPr>
          <p:spPr>
            <a:xfrm>
              <a:off x="9211543" y="1855620"/>
              <a:ext cx="1436914" cy="646331"/>
            </a:xfrm>
            <a:prstGeom prst="triangle">
              <a:avLst>
                <a:gd fmla="val 50000" name="adj"/>
              </a:avLst>
            </a:prstGeom>
            <a:noFill/>
            <a:ln cap="flat" cmpd="sng" w="38100">
              <a:solidFill>
                <a:srgbClr val="3F3F3F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68" name="Google Shape;168;p7"/>
          <p:cNvGrpSpPr/>
          <p:nvPr/>
        </p:nvGrpSpPr>
        <p:grpSpPr>
          <a:xfrm>
            <a:off x="3597127" y="1855620"/>
            <a:ext cx="1436914" cy="1663367"/>
            <a:chOff x="3597127" y="1855620"/>
            <a:chExt cx="1436914" cy="1663367"/>
          </a:xfrm>
        </p:grpSpPr>
        <p:sp>
          <p:nvSpPr>
            <p:cNvPr id="169" name="Google Shape;169;p7"/>
            <p:cNvSpPr/>
            <p:nvPr/>
          </p:nvSpPr>
          <p:spPr>
            <a:xfrm>
              <a:off x="3807066" y="2501951"/>
              <a:ext cx="1017036" cy="1017036"/>
            </a:xfrm>
            <a:prstGeom prst="rect">
              <a:avLst/>
            </a:prstGeom>
            <a:noFill/>
            <a:ln cap="flat" cmpd="sng" w="38100">
              <a:solidFill>
                <a:srgbClr val="3F3F3F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70" name="Google Shape;170;p7"/>
            <p:cNvSpPr/>
            <p:nvPr/>
          </p:nvSpPr>
          <p:spPr>
            <a:xfrm>
              <a:off x="3597127" y="1855620"/>
              <a:ext cx="1436914" cy="646331"/>
            </a:xfrm>
            <a:prstGeom prst="triangle">
              <a:avLst>
                <a:gd fmla="val 50000" name="adj"/>
              </a:avLst>
            </a:prstGeom>
            <a:noFill/>
            <a:ln cap="flat" cmpd="sng" w="38100">
              <a:solidFill>
                <a:srgbClr val="3F3F3F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71" name="Google Shape;171;p7"/>
          <p:cNvGrpSpPr/>
          <p:nvPr/>
        </p:nvGrpSpPr>
        <p:grpSpPr>
          <a:xfrm>
            <a:off x="5468599" y="1855620"/>
            <a:ext cx="1436914" cy="1663367"/>
            <a:chOff x="5468599" y="1855620"/>
            <a:chExt cx="1436914" cy="1663367"/>
          </a:xfrm>
        </p:grpSpPr>
        <p:sp>
          <p:nvSpPr>
            <p:cNvPr id="172" name="Google Shape;172;p7"/>
            <p:cNvSpPr/>
            <p:nvPr/>
          </p:nvSpPr>
          <p:spPr>
            <a:xfrm>
              <a:off x="5678538" y="2501951"/>
              <a:ext cx="1017036" cy="1017036"/>
            </a:xfrm>
            <a:prstGeom prst="rect">
              <a:avLst/>
            </a:prstGeom>
            <a:noFill/>
            <a:ln cap="flat" cmpd="sng" w="38100">
              <a:solidFill>
                <a:srgbClr val="3F3F3F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73" name="Google Shape;173;p7"/>
            <p:cNvSpPr/>
            <p:nvPr/>
          </p:nvSpPr>
          <p:spPr>
            <a:xfrm>
              <a:off x="5468599" y="1855620"/>
              <a:ext cx="1436914" cy="646331"/>
            </a:xfrm>
            <a:prstGeom prst="triangle">
              <a:avLst>
                <a:gd fmla="val 50000" name="adj"/>
              </a:avLst>
            </a:prstGeom>
            <a:noFill/>
            <a:ln cap="flat" cmpd="sng" w="38100">
              <a:solidFill>
                <a:srgbClr val="3F3F3F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74" name="Google Shape;174;p7"/>
          <p:cNvGrpSpPr/>
          <p:nvPr/>
        </p:nvGrpSpPr>
        <p:grpSpPr>
          <a:xfrm>
            <a:off x="7340071" y="1855620"/>
            <a:ext cx="1436914" cy="1663367"/>
            <a:chOff x="7340071" y="1855620"/>
            <a:chExt cx="1436914" cy="1663367"/>
          </a:xfrm>
        </p:grpSpPr>
        <p:sp>
          <p:nvSpPr>
            <p:cNvPr id="175" name="Google Shape;175;p7"/>
            <p:cNvSpPr/>
            <p:nvPr/>
          </p:nvSpPr>
          <p:spPr>
            <a:xfrm>
              <a:off x="7550010" y="2501951"/>
              <a:ext cx="1017036" cy="1017036"/>
            </a:xfrm>
            <a:prstGeom prst="rect">
              <a:avLst/>
            </a:prstGeom>
            <a:noFill/>
            <a:ln cap="flat" cmpd="sng" w="38100">
              <a:solidFill>
                <a:srgbClr val="3F3F3F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76" name="Google Shape;176;p7"/>
            <p:cNvSpPr/>
            <p:nvPr/>
          </p:nvSpPr>
          <p:spPr>
            <a:xfrm>
              <a:off x="7340071" y="1855620"/>
              <a:ext cx="1436914" cy="646331"/>
            </a:xfrm>
            <a:prstGeom prst="triangle">
              <a:avLst>
                <a:gd fmla="val 50000" name="adj"/>
              </a:avLst>
            </a:prstGeom>
            <a:noFill/>
            <a:ln cap="flat" cmpd="sng" w="38100">
              <a:solidFill>
                <a:srgbClr val="3F3F3F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77" name="Google Shape;177;p7"/>
          <p:cNvSpPr/>
          <p:nvPr/>
        </p:nvSpPr>
        <p:spPr>
          <a:xfrm>
            <a:off x="1222735" y="4947920"/>
            <a:ext cx="807720" cy="807720"/>
          </a:xfrm>
          <a:prstGeom prst="rect">
            <a:avLst/>
          </a:prstGeom>
          <a:solidFill>
            <a:schemeClr val="accent2"/>
          </a:solidFill>
          <a:ln cap="flat" cmpd="sng" w="12700">
            <a:solidFill>
              <a:srgbClr val="AC5B23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8" name="Google Shape;178;p7"/>
          <p:cNvSpPr/>
          <p:nvPr/>
        </p:nvSpPr>
        <p:spPr>
          <a:xfrm>
            <a:off x="1222735" y="4947920"/>
            <a:ext cx="807720" cy="807720"/>
          </a:xfrm>
          <a:prstGeom prst="rect">
            <a:avLst/>
          </a:prstGeom>
          <a:solidFill>
            <a:schemeClr val="accent2"/>
          </a:solidFill>
          <a:ln cap="flat" cmpd="sng" w="12700">
            <a:solidFill>
              <a:srgbClr val="AC5B23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9" name="Google Shape;179;p7"/>
          <p:cNvSpPr/>
          <p:nvPr/>
        </p:nvSpPr>
        <p:spPr>
          <a:xfrm>
            <a:off x="1222735" y="4947920"/>
            <a:ext cx="807720" cy="807720"/>
          </a:xfrm>
          <a:prstGeom prst="rect">
            <a:avLst/>
          </a:prstGeom>
          <a:solidFill>
            <a:schemeClr val="accent2"/>
          </a:solidFill>
          <a:ln cap="flat" cmpd="sng" w="12700">
            <a:solidFill>
              <a:srgbClr val="AC5B23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0" name="Google Shape;180;p7"/>
          <p:cNvSpPr/>
          <p:nvPr/>
        </p:nvSpPr>
        <p:spPr>
          <a:xfrm>
            <a:off x="1222735" y="4947920"/>
            <a:ext cx="807720" cy="807720"/>
          </a:xfrm>
          <a:prstGeom prst="rect">
            <a:avLst/>
          </a:prstGeom>
          <a:solidFill>
            <a:schemeClr val="accent2"/>
          </a:solidFill>
          <a:ln cap="flat" cmpd="sng" w="12700">
            <a:solidFill>
              <a:srgbClr val="AC5B23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1" name="Google Shape;181;p7"/>
          <p:cNvSpPr/>
          <p:nvPr/>
        </p:nvSpPr>
        <p:spPr>
          <a:xfrm>
            <a:off x="1222735" y="4947920"/>
            <a:ext cx="807720" cy="807720"/>
          </a:xfrm>
          <a:prstGeom prst="rect">
            <a:avLst/>
          </a:prstGeom>
          <a:solidFill>
            <a:schemeClr val="accent2"/>
          </a:solidFill>
          <a:ln cap="flat" cmpd="sng" w="12700">
            <a:solidFill>
              <a:srgbClr val="AC5B23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2" name="Google Shape;182;p7"/>
          <p:cNvSpPr txBox="1"/>
          <p:nvPr/>
        </p:nvSpPr>
        <p:spPr>
          <a:xfrm>
            <a:off x="880237" y="5755640"/>
            <a:ext cx="1492716" cy="7078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sr-Cyrl-RS" sz="2000" u="none" cap="none" strike="noStrike">
                <a:solidFill>
                  <a:schemeClr val="accent5"/>
                </a:solidFill>
                <a:latin typeface="Arial Black"/>
                <a:ea typeface="Arial Black"/>
                <a:cs typeface="Arial Black"/>
                <a:sym typeface="Arial Black"/>
              </a:rPr>
              <a:t>Гомила 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sr-Cyrl-RS" sz="2000" u="none" cap="none" strike="noStrike">
                <a:solidFill>
                  <a:schemeClr val="accent5"/>
                </a:solidFill>
                <a:latin typeface="Arial Black"/>
                <a:ea typeface="Arial Black"/>
                <a:cs typeface="Arial Black"/>
                <a:sym typeface="Arial Black"/>
              </a:rPr>
              <a:t>квадрата</a:t>
            </a:r>
            <a:endParaRPr b="1" i="0" sz="2000" u="none" cap="none" strike="noStrike">
              <a:solidFill>
                <a:schemeClr val="accent5"/>
              </a:solidFill>
              <a:latin typeface="Arial Black"/>
              <a:ea typeface="Arial Black"/>
              <a:cs typeface="Arial Black"/>
              <a:sym typeface="Arial Black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2021-11-07T07:15:40Z</dcterms:created>
  <dc:creator>DrHercog</dc:creator>
</cp:coreProperties>
</file>