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Arial Black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TfABDY4ry49jtYbr2dPQillUN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3274554" y="2921169"/>
            <a:ext cx="5642891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6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Бројеви до 5</a:t>
            </a:r>
            <a:endParaRPr b="1" i="0" sz="6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/>
        </p:nvSpPr>
        <p:spPr>
          <a:xfrm>
            <a:off x="2174903" y="522514"/>
            <a:ext cx="78422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4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Премести број 5 у квадрат</a:t>
            </a:r>
            <a:endParaRPr b="1" i="0" sz="4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4682413" y="2015413"/>
            <a:ext cx="2827175" cy="2827175"/>
          </a:xfrm>
          <a:prstGeom prst="rect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3488152" y="4842588"/>
            <a:ext cx="100540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980626" y="4782433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10017113" y="327292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6226311" y="505097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8917445" y="185934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8179918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3107019" y="174781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1957429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2174902" y="522514"/>
            <a:ext cx="784221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4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Премести број 3 у квадрат</a:t>
            </a:r>
            <a:endParaRPr b="1" i="0" sz="4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4682413" y="2015413"/>
            <a:ext cx="2827175" cy="2827175"/>
          </a:xfrm>
          <a:prstGeom prst="rect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4272705" y="4856090"/>
            <a:ext cx="100540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980626" y="4782433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10017113" y="327292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6226311" y="505097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8917445" y="185934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8179918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3107019" y="174781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1957429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/>
          <p:nvPr/>
        </p:nvSpPr>
        <p:spPr>
          <a:xfrm>
            <a:off x="2557219" y="522514"/>
            <a:ext cx="707757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4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Премести број 1 у круг</a:t>
            </a:r>
            <a:endParaRPr b="1" i="0" sz="4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4682413" y="2015413"/>
            <a:ext cx="2827175" cy="2827175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4272705" y="4856090"/>
            <a:ext cx="100540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00000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 b="1" i="0" sz="9600" u="none" cap="none" strike="noStrike">
              <a:solidFill>
                <a:srgbClr val="C00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980626" y="4782433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00B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10017113" y="327292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6226311" y="505097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8917445" y="185934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55A1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 b="1" i="0" sz="9600" u="none" cap="none" strike="noStrike">
              <a:solidFill>
                <a:srgbClr val="C55A1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179918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5" name="Google Shape;125;p4"/>
          <p:cNvSpPr txBox="1"/>
          <p:nvPr/>
        </p:nvSpPr>
        <p:spPr>
          <a:xfrm>
            <a:off x="3107019" y="174781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FFC00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FFC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1957429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7030A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7030A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/>
          <p:nvPr/>
        </p:nvSpPr>
        <p:spPr>
          <a:xfrm>
            <a:off x="1570243" y="2015413"/>
            <a:ext cx="2827175" cy="2827175"/>
          </a:xfrm>
          <a:prstGeom prst="rect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2687864" y="522514"/>
            <a:ext cx="681629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4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Премести број 4 у круг</a:t>
            </a:r>
            <a:endParaRPr b="1" i="0" sz="4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6970960" y="2028915"/>
            <a:ext cx="2827175" cy="2827175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4077094" y="3834880"/>
            <a:ext cx="100540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00000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 b="1" i="0" sz="9600" u="none" cap="none" strike="noStrike">
              <a:solidFill>
                <a:srgbClr val="C00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733047" y="484258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00B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10017113" y="327292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5064828" y="4976325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3719546" y="1473585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55A1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 b="1" i="0" sz="9600" u="none" cap="none" strike="noStrike">
              <a:solidFill>
                <a:srgbClr val="C55A1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8384547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6729013" y="1767591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FFC00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FFC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1957429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7030A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7030A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/>
          <p:nvPr/>
        </p:nvSpPr>
        <p:spPr>
          <a:xfrm>
            <a:off x="1570243" y="2015413"/>
            <a:ext cx="2827175" cy="2827175"/>
          </a:xfrm>
          <a:prstGeom prst="rect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6"/>
          <p:cNvSpPr txBox="1"/>
          <p:nvPr/>
        </p:nvSpPr>
        <p:spPr>
          <a:xfrm>
            <a:off x="527825" y="522514"/>
            <a:ext cx="1113638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3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Бројеве који су већи од 2 убаци у квадрат</a:t>
            </a:r>
            <a:endParaRPr b="1" i="0" sz="3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8" name="Google Shape;148;p6"/>
          <p:cNvSpPr/>
          <p:nvPr/>
        </p:nvSpPr>
        <p:spPr>
          <a:xfrm>
            <a:off x="6970960" y="2028915"/>
            <a:ext cx="2827175" cy="2827175"/>
          </a:xfrm>
          <a:prstGeom prst="ellipse">
            <a:avLst/>
          </a:prstGeom>
          <a:noFill/>
          <a:ln cap="flat" cmpd="sng" w="381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6"/>
          <p:cNvSpPr txBox="1"/>
          <p:nvPr/>
        </p:nvSpPr>
        <p:spPr>
          <a:xfrm>
            <a:off x="4077094" y="3834880"/>
            <a:ext cx="100540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00000"/>
                </a:solidFill>
                <a:latin typeface="Arial Black"/>
                <a:ea typeface="Arial Black"/>
                <a:cs typeface="Arial Black"/>
                <a:sym typeface="Arial Black"/>
              </a:rPr>
              <a:t>5</a:t>
            </a:r>
            <a:endParaRPr b="1" i="0" sz="9600" u="none" cap="none" strike="noStrike">
              <a:solidFill>
                <a:srgbClr val="C00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0" name="Google Shape;150;p6"/>
          <p:cNvSpPr txBox="1"/>
          <p:nvPr/>
        </p:nvSpPr>
        <p:spPr>
          <a:xfrm>
            <a:off x="733047" y="484258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B05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00B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1" name="Google Shape;151;p6"/>
          <p:cNvSpPr txBox="1"/>
          <p:nvPr/>
        </p:nvSpPr>
        <p:spPr>
          <a:xfrm>
            <a:off x="10017113" y="3272928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2" name="Google Shape;152;p6"/>
          <p:cNvSpPr txBox="1"/>
          <p:nvPr/>
        </p:nvSpPr>
        <p:spPr>
          <a:xfrm>
            <a:off x="5064828" y="4976325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3" name="Google Shape;153;p6"/>
          <p:cNvSpPr txBox="1"/>
          <p:nvPr/>
        </p:nvSpPr>
        <p:spPr>
          <a:xfrm>
            <a:off x="3719546" y="1473585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C55A11"/>
                </a:solidFill>
                <a:latin typeface="Arial Black"/>
                <a:ea typeface="Arial Black"/>
                <a:cs typeface="Arial Black"/>
                <a:sym typeface="Arial Black"/>
              </a:rPr>
              <a:t>4</a:t>
            </a:r>
            <a:endParaRPr b="1" i="0" sz="9600" u="none" cap="none" strike="noStrike">
              <a:solidFill>
                <a:srgbClr val="C55A1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8384547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2</a:t>
            </a:r>
            <a:endParaRPr b="1" i="0" sz="9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6729013" y="1767591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FFC000"/>
                </a:solidFill>
                <a:latin typeface="Arial Black"/>
                <a:ea typeface="Arial Black"/>
                <a:cs typeface="Arial Black"/>
                <a:sym typeface="Arial Black"/>
              </a:rPr>
              <a:t>3</a:t>
            </a:r>
            <a:endParaRPr b="1" i="0" sz="9600" u="none" cap="none" strike="noStrike">
              <a:solidFill>
                <a:srgbClr val="FFC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1957429" y="3834880"/>
            <a:ext cx="1005404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9600" u="none" cap="none" strike="noStrike">
                <a:solidFill>
                  <a:srgbClr val="7030A0"/>
                </a:solidFill>
                <a:latin typeface="Arial Black"/>
                <a:ea typeface="Arial Black"/>
                <a:cs typeface="Arial Black"/>
                <a:sym typeface="Arial Black"/>
              </a:rPr>
              <a:t>1</a:t>
            </a:r>
            <a:endParaRPr b="1" i="0" sz="9600" u="none" cap="none" strike="noStrike">
              <a:solidFill>
                <a:srgbClr val="7030A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"/>
          <p:cNvSpPr txBox="1"/>
          <p:nvPr/>
        </p:nvSpPr>
        <p:spPr>
          <a:xfrm>
            <a:off x="1979352" y="522514"/>
            <a:ext cx="82333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36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Убаци по 1 квадрат у 3 кућице</a:t>
            </a:r>
            <a:endParaRPr b="1" i="0" sz="36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162" name="Google Shape;162;p7"/>
          <p:cNvGrpSpPr/>
          <p:nvPr/>
        </p:nvGrpSpPr>
        <p:grpSpPr>
          <a:xfrm>
            <a:off x="1725655" y="1855620"/>
            <a:ext cx="1436914" cy="1663367"/>
            <a:chOff x="1725655" y="1855620"/>
            <a:chExt cx="1436914" cy="1663367"/>
          </a:xfrm>
        </p:grpSpPr>
        <p:sp>
          <p:nvSpPr>
            <p:cNvPr id="163" name="Google Shape;163;p7"/>
            <p:cNvSpPr/>
            <p:nvPr/>
          </p:nvSpPr>
          <p:spPr>
            <a:xfrm>
              <a:off x="1935594" y="2501951"/>
              <a:ext cx="1017036" cy="1017036"/>
            </a:xfrm>
            <a:prstGeom prst="rect">
              <a:avLst/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1725655" y="1855620"/>
              <a:ext cx="1436914" cy="646331"/>
            </a:xfrm>
            <a:prstGeom prst="triangle">
              <a:avLst>
                <a:gd fmla="val 50000" name="adj"/>
              </a:avLst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7"/>
          <p:cNvGrpSpPr/>
          <p:nvPr/>
        </p:nvGrpSpPr>
        <p:grpSpPr>
          <a:xfrm>
            <a:off x="9211543" y="1855620"/>
            <a:ext cx="1436914" cy="1663367"/>
            <a:chOff x="9211543" y="1855620"/>
            <a:chExt cx="1436914" cy="1663367"/>
          </a:xfrm>
        </p:grpSpPr>
        <p:sp>
          <p:nvSpPr>
            <p:cNvPr id="166" name="Google Shape;166;p7"/>
            <p:cNvSpPr/>
            <p:nvPr/>
          </p:nvSpPr>
          <p:spPr>
            <a:xfrm>
              <a:off x="9421482" y="2501951"/>
              <a:ext cx="1017036" cy="1017036"/>
            </a:xfrm>
            <a:prstGeom prst="rect">
              <a:avLst/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9211543" y="1855620"/>
              <a:ext cx="1436914" cy="646331"/>
            </a:xfrm>
            <a:prstGeom prst="triangle">
              <a:avLst>
                <a:gd fmla="val 50000" name="adj"/>
              </a:avLst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" name="Google Shape;168;p7"/>
          <p:cNvGrpSpPr/>
          <p:nvPr/>
        </p:nvGrpSpPr>
        <p:grpSpPr>
          <a:xfrm>
            <a:off x="3597127" y="1855620"/>
            <a:ext cx="1436914" cy="1663367"/>
            <a:chOff x="3597127" y="1855620"/>
            <a:chExt cx="1436914" cy="1663367"/>
          </a:xfrm>
        </p:grpSpPr>
        <p:sp>
          <p:nvSpPr>
            <p:cNvPr id="169" name="Google Shape;169;p7"/>
            <p:cNvSpPr/>
            <p:nvPr/>
          </p:nvSpPr>
          <p:spPr>
            <a:xfrm>
              <a:off x="3807066" y="2501951"/>
              <a:ext cx="1017036" cy="1017036"/>
            </a:xfrm>
            <a:prstGeom prst="rect">
              <a:avLst/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3597127" y="1855620"/>
              <a:ext cx="1436914" cy="646331"/>
            </a:xfrm>
            <a:prstGeom prst="triangle">
              <a:avLst>
                <a:gd fmla="val 50000" name="adj"/>
              </a:avLst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7"/>
          <p:cNvGrpSpPr/>
          <p:nvPr/>
        </p:nvGrpSpPr>
        <p:grpSpPr>
          <a:xfrm>
            <a:off x="5468599" y="1855620"/>
            <a:ext cx="1436914" cy="1663367"/>
            <a:chOff x="5468599" y="1855620"/>
            <a:chExt cx="1436914" cy="1663367"/>
          </a:xfrm>
        </p:grpSpPr>
        <p:sp>
          <p:nvSpPr>
            <p:cNvPr id="172" name="Google Shape;172;p7"/>
            <p:cNvSpPr/>
            <p:nvPr/>
          </p:nvSpPr>
          <p:spPr>
            <a:xfrm>
              <a:off x="5678538" y="2501951"/>
              <a:ext cx="1017036" cy="1017036"/>
            </a:xfrm>
            <a:prstGeom prst="rect">
              <a:avLst/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5468599" y="1855620"/>
              <a:ext cx="1436914" cy="646331"/>
            </a:xfrm>
            <a:prstGeom prst="triangle">
              <a:avLst>
                <a:gd fmla="val 50000" name="adj"/>
              </a:avLst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7"/>
          <p:cNvGrpSpPr/>
          <p:nvPr/>
        </p:nvGrpSpPr>
        <p:grpSpPr>
          <a:xfrm>
            <a:off x="7340071" y="1855620"/>
            <a:ext cx="1436914" cy="1663367"/>
            <a:chOff x="7340071" y="1855620"/>
            <a:chExt cx="1436914" cy="1663367"/>
          </a:xfrm>
        </p:grpSpPr>
        <p:sp>
          <p:nvSpPr>
            <p:cNvPr id="175" name="Google Shape;175;p7"/>
            <p:cNvSpPr/>
            <p:nvPr/>
          </p:nvSpPr>
          <p:spPr>
            <a:xfrm>
              <a:off x="7550010" y="2501951"/>
              <a:ext cx="1017036" cy="1017036"/>
            </a:xfrm>
            <a:prstGeom prst="rect">
              <a:avLst/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7340071" y="1855620"/>
              <a:ext cx="1436914" cy="646331"/>
            </a:xfrm>
            <a:prstGeom prst="triangle">
              <a:avLst>
                <a:gd fmla="val 50000" name="adj"/>
              </a:avLst>
            </a:prstGeom>
            <a:noFill/>
            <a:ln cap="flat" cmpd="sng" w="38100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7"/>
          <p:cNvSpPr/>
          <p:nvPr/>
        </p:nvSpPr>
        <p:spPr>
          <a:xfrm>
            <a:off x="1222735" y="4947920"/>
            <a:ext cx="807720" cy="80772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7"/>
          <p:cNvSpPr/>
          <p:nvPr/>
        </p:nvSpPr>
        <p:spPr>
          <a:xfrm>
            <a:off x="1222735" y="4947920"/>
            <a:ext cx="807720" cy="80772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/>
          <p:nvPr/>
        </p:nvSpPr>
        <p:spPr>
          <a:xfrm>
            <a:off x="1222735" y="4947920"/>
            <a:ext cx="807720" cy="80772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7"/>
          <p:cNvSpPr/>
          <p:nvPr/>
        </p:nvSpPr>
        <p:spPr>
          <a:xfrm>
            <a:off x="1222735" y="4947920"/>
            <a:ext cx="807720" cy="80772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/>
          <p:nvPr/>
        </p:nvSpPr>
        <p:spPr>
          <a:xfrm>
            <a:off x="1222735" y="4947920"/>
            <a:ext cx="807720" cy="807720"/>
          </a:xfrm>
          <a:prstGeom prst="rect">
            <a:avLst/>
          </a:prstGeom>
          <a:solidFill>
            <a:schemeClr val="accent2"/>
          </a:solidFill>
          <a:ln cap="flat" cmpd="sng" w="12700">
            <a:solidFill>
              <a:srgbClr val="AC5B2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880237" y="5755640"/>
            <a:ext cx="14927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2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Гомила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r-Cyrl-RS" sz="2000" u="none" cap="none" strike="noStrike">
                <a:solidFill>
                  <a:schemeClr val="accent5"/>
                </a:solidFill>
                <a:latin typeface="Arial Black"/>
                <a:ea typeface="Arial Black"/>
                <a:cs typeface="Arial Black"/>
                <a:sym typeface="Arial Black"/>
              </a:rPr>
              <a:t>квадрата</a:t>
            </a:r>
            <a:endParaRPr b="1" i="0" sz="2000" u="none" cap="none" strike="noStrike">
              <a:solidFill>
                <a:schemeClr val="accent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2021-11-07T07:15:40Z</dcterms:created>
  <dc:creator>DrHercog</dc:creator>
</cp:coreProperties>
</file>