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Default Extension="mp3" ContentType="audio/mp3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3"/>
  </p:notesMasterIdLst>
  <p:sldIdLst>
    <p:sldId id="256" r:id="rId2"/>
    <p:sldId id="263" r:id="rId3"/>
    <p:sldId id="265" r:id="rId4"/>
    <p:sldId id="266" r:id="rId5"/>
    <p:sldId id="267" r:id="rId6"/>
    <p:sldId id="264" r:id="rId7"/>
    <p:sldId id="259" r:id="rId8"/>
    <p:sldId id="257" r:id="rId9"/>
    <p:sldId id="260" r:id="rId10"/>
    <p:sldId id="261" r:id="rId11"/>
    <p:sldId id="262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B13BC"/>
    <a:srgbClr val="9FCB3A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1" autoAdjust="0"/>
    <p:restoredTop sz="94660"/>
  </p:normalViewPr>
  <p:slideViewPr>
    <p:cSldViewPr snapToGrid="0">
      <p:cViewPr varScale="1">
        <p:scale>
          <a:sx n="43" d="100"/>
          <a:sy n="43" d="100"/>
        </p:scale>
        <p:origin x="-840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FD42F7-718C-4B98-AAEC-167E6DDD60A7}" type="datetimeFigureOut">
              <a:rPr lang="en-US" smtClean="0"/>
              <a:pPr/>
              <a:t>12/8/2021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B2AA4F-B828-4D7C-AFD3-893933DAFCB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Text Placeholder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r>
              <a:rPr lang="en-US"/>
              <a:t>https://www.ixl.com/math/kindergarten/match-digital-clocks-and-times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Text Placeholder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r>
              <a:rPr lang="en-US"/>
              <a:t>https://helpingwithmath.com/generators/3md1-clock-face-generator01/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Text Placeholder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r>
              <a:rPr lang="en-US"/>
              <a:t>https://www.ixl.com/math/kindergarten/match-analog-clocks-and-times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Text Placeholder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pPr/>
              <a:t>12/8/2021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500" advClick="0">
        <p:strips dir="ld"/>
      </p:transition>
    </mc:Choice>
    <mc:Fallback>
      <p:transition advClick="0">
        <p:strips dir="ld"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pPr/>
              <a:t>12/8/2021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500" advClick="0">
        <p:strips dir="ld"/>
      </p:transition>
    </mc:Choice>
    <mc:Fallback>
      <p:transition advClick="0">
        <p:strips dir="ld"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pPr/>
              <a:t>12/8/2021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500" advClick="0">
        <p:strips dir="ld"/>
      </p:transition>
    </mc:Choice>
    <mc:Fallback>
      <p:transition advClick="0">
        <p:strips dir="ld"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pPr/>
              <a:t>12/8/2021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500" advClick="0">
        <p:strips dir="ld"/>
      </p:transition>
    </mc:Choice>
    <mc:Fallback>
      <p:transition advClick="0">
        <p:strips dir="ld"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pPr/>
              <a:t>12/8/2021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500" advClick="0">
        <p:strips dir="ld"/>
      </p:transition>
    </mc:Choice>
    <mc:Fallback>
      <p:transition advClick="0">
        <p:strips dir="ld"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pPr/>
              <a:t>12/8/2021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500" advClick="0">
        <p:strips dir="ld"/>
      </p:transition>
    </mc:Choice>
    <mc:Fallback>
      <p:transition advClick="0">
        <p:strips dir="ld"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pPr/>
              <a:t>12/8/2021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500" advClick="0">
        <p:strips dir="ld"/>
      </p:transition>
    </mc:Choice>
    <mc:Fallback>
      <p:transition advClick="0">
        <p:strips dir="ld"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pPr/>
              <a:t>12/8/2021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500" advClick="0">
        <p:strips dir="ld"/>
      </p:transition>
    </mc:Choice>
    <mc:Fallback>
      <p:transition advClick="0">
        <p:strips dir="ld"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pPr/>
              <a:t>12/8/2021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500" advClick="0">
        <p:strips dir="ld"/>
      </p:transition>
    </mc:Choice>
    <mc:Fallback>
      <p:transition advClick="0">
        <p:strips dir="ld"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pPr/>
              <a:t>12/8/2021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500" advClick="0">
        <p:strips dir="ld"/>
      </p:transition>
    </mc:Choice>
    <mc:Fallback>
      <p:transition advClick="0">
        <p:strips dir="ld"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pPr/>
              <a:t>12/8/2021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500" advClick="0">
        <p:strips dir="ld"/>
      </p:transition>
    </mc:Choice>
    <mc:Fallback>
      <p:transition advClick="0">
        <p:strips dir="ld"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accent1">
                <a:lumMod val="5000"/>
                <a:lumOff val="95000"/>
              </a:schemeClr>
            </a:gs>
            <a:gs pos="63000">
              <a:schemeClr val="accent1">
                <a:lumMod val="60000"/>
                <a:lumOff val="40000"/>
                <a:alpha val="74000"/>
              </a:schemeClr>
            </a:gs>
            <a:gs pos="94000">
              <a:schemeClr val="bg2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A1C593-65D0-4073-BCC9-577B9352EA97}" type="datetimeFigureOut">
              <a:rPr lang="en-US" smtClean="0"/>
              <a:pPr/>
              <a:t>12/8/2021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618960-8005-486C-9A75-10CB2AAC16F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="" xmlns:p14="http://schemas.microsoft.com/office/powerpoint/2010/main" Requires="p14">
      <p:transition p14:dur="500" advClick="0">
        <p:strips dir="ld"/>
      </p:transition>
    </mc:Choice>
    <mc:Fallback>
      <p:transition advClick="0">
        <p:strips dir="ld"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microsoft.com/office/2007/relationships/media" Target="../media/media10.mp3"/><Relationship Id="rId3" Type="http://schemas.openxmlformats.org/officeDocument/2006/relationships/audio" Target="../media/media10.mp3"/><Relationship Id="rId7" Type="http://schemas.microsoft.com/office/2007/relationships/media" Target="../media/media2.mp3"/><Relationship Id="rId2" Type="http://schemas.openxmlformats.org/officeDocument/2006/relationships/audio" Target="../media/media2.mp3"/><Relationship Id="rId1" Type="http://schemas.openxmlformats.org/officeDocument/2006/relationships/audio" Target="../media/media1.mp3"/><Relationship Id="rId6" Type="http://schemas.openxmlformats.org/officeDocument/2006/relationships/image" Target="../media/image3.png"/><Relationship Id="rId5" Type="http://schemas.microsoft.com/office/2007/relationships/media" Target="../media/media1.mp3"/><Relationship Id="rId4" Type="http://schemas.openxmlformats.org/officeDocument/2006/relationships/slideLayout" Target="../slideLayouts/slideLayout7.xml"/><Relationship Id="rId9" Type="http://schemas.openxmlformats.org/officeDocument/2006/relationships/image" Target="../media/image15.png"/></Relationships>
</file>

<file path=ppt/slides/_rels/slide11.xml.rels><?xml version="1.0" encoding="UTF-8" standalone="yes"?>
<Relationships xmlns="http://schemas.openxmlformats.org/package/2006/relationships"><Relationship Id="rId8" Type="http://schemas.microsoft.com/office/2007/relationships/media" Target="../media/media2.mp3"/><Relationship Id="rId3" Type="http://schemas.openxmlformats.org/officeDocument/2006/relationships/audio" Target="../media/media10.mp3"/><Relationship Id="rId7" Type="http://schemas.openxmlformats.org/officeDocument/2006/relationships/image" Target="../media/image3.png"/><Relationship Id="rId2" Type="http://schemas.openxmlformats.org/officeDocument/2006/relationships/audio" Target="../media/media2.mp3"/><Relationship Id="rId1" Type="http://schemas.openxmlformats.org/officeDocument/2006/relationships/audio" Target="../media/media1.mp3"/><Relationship Id="rId6" Type="http://schemas.microsoft.com/office/2007/relationships/media" Target="../media/media1.mp3"/><Relationship Id="rId5" Type="http://schemas.openxmlformats.org/officeDocument/2006/relationships/notesSlide" Target="../notesSlides/notesSlide4.xml"/><Relationship Id="rId10" Type="http://schemas.openxmlformats.org/officeDocument/2006/relationships/image" Target="../media/image16.png"/><Relationship Id="rId4" Type="http://schemas.openxmlformats.org/officeDocument/2006/relationships/slideLayout" Target="../slideLayouts/slideLayout7.xml"/><Relationship Id="rId9" Type="http://schemas.microsoft.com/office/2007/relationships/media" Target="../media/media10.mp3"/></Relationships>
</file>

<file path=ppt/slides/_rels/slide2.xml.rels><?xml version="1.0" encoding="UTF-8" standalone="yes"?>
<Relationships xmlns="http://schemas.openxmlformats.org/package/2006/relationships"><Relationship Id="rId8" Type="http://schemas.microsoft.com/office/2007/relationships/media" Target="../media/media1.mp3"/><Relationship Id="rId3" Type="http://schemas.openxmlformats.org/officeDocument/2006/relationships/audio" Target="../media/media3.mp3"/><Relationship Id="rId7" Type="http://schemas.openxmlformats.org/officeDocument/2006/relationships/image" Target="../media/image2.png"/><Relationship Id="rId2" Type="http://schemas.openxmlformats.org/officeDocument/2006/relationships/audio" Target="../media/media2.mp3"/><Relationship Id="rId1" Type="http://schemas.openxmlformats.org/officeDocument/2006/relationships/audio" Target="../media/media1.mp3"/><Relationship Id="rId6" Type="http://schemas.openxmlformats.org/officeDocument/2006/relationships/image" Target="../media/image1.png"/><Relationship Id="rId11" Type="http://schemas.microsoft.com/office/2007/relationships/media" Target="../media/media3.mp3"/><Relationship Id="rId5" Type="http://schemas.openxmlformats.org/officeDocument/2006/relationships/notesSlide" Target="../notesSlides/notesSlide1.xml"/><Relationship Id="rId10" Type="http://schemas.microsoft.com/office/2007/relationships/media" Target="../media/media2.mp3"/><Relationship Id="rId4" Type="http://schemas.openxmlformats.org/officeDocument/2006/relationships/slideLayout" Target="../slideLayouts/slideLayout7.xml"/><Relationship Id="rId9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audio" Target="../media/media6.mp3"/><Relationship Id="rId7" Type="http://schemas.openxmlformats.org/officeDocument/2006/relationships/image" Target="../media/image4.png"/><Relationship Id="rId2" Type="http://schemas.openxmlformats.org/officeDocument/2006/relationships/audio" Target="../media/media5.mp3"/><Relationship Id="rId1" Type="http://schemas.openxmlformats.org/officeDocument/2006/relationships/audio" Target="../media/media4.mp3"/><Relationship Id="rId6" Type="http://schemas.openxmlformats.org/officeDocument/2006/relationships/image" Target="../media/image3.png"/><Relationship Id="rId5" Type="http://schemas.microsoft.com/office/2007/relationships/media" Target="../media/media4.mp3"/><Relationship Id="rId10" Type="http://schemas.microsoft.com/office/2007/relationships/media" Target="../media/media6.mp3"/><Relationship Id="rId4" Type="http://schemas.openxmlformats.org/officeDocument/2006/relationships/slideLayout" Target="../slideLayouts/slideLayout7.xml"/><Relationship Id="rId9" Type="http://schemas.microsoft.com/office/2007/relationships/media" Target="../media/media5.mp3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audio" Target="../media/media7.mp3"/><Relationship Id="rId7" Type="http://schemas.microsoft.com/office/2007/relationships/media" Target="../media/media5.mp3"/><Relationship Id="rId2" Type="http://schemas.openxmlformats.org/officeDocument/2006/relationships/audio" Target="../media/media6.mp3"/><Relationship Id="rId1" Type="http://schemas.openxmlformats.org/officeDocument/2006/relationships/audio" Target="../media/media5.mp3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10" Type="http://schemas.microsoft.com/office/2007/relationships/media" Target="../media/media7.mp3"/><Relationship Id="rId4" Type="http://schemas.openxmlformats.org/officeDocument/2006/relationships/slideLayout" Target="../slideLayouts/slideLayout7.xml"/><Relationship Id="rId9" Type="http://schemas.microsoft.com/office/2007/relationships/media" Target="../media/media6.mp3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audio" Target="../media/media8.mp3"/><Relationship Id="rId7" Type="http://schemas.microsoft.com/office/2007/relationships/media" Target="../media/media5.mp3"/><Relationship Id="rId2" Type="http://schemas.openxmlformats.org/officeDocument/2006/relationships/audio" Target="../media/media6.mp3"/><Relationship Id="rId1" Type="http://schemas.openxmlformats.org/officeDocument/2006/relationships/audio" Target="../media/media5.mp3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10" Type="http://schemas.microsoft.com/office/2007/relationships/media" Target="../media/media8.mp3"/><Relationship Id="rId4" Type="http://schemas.openxmlformats.org/officeDocument/2006/relationships/slideLayout" Target="../slideLayouts/slideLayout7.xml"/><Relationship Id="rId9" Type="http://schemas.microsoft.com/office/2007/relationships/media" Target="../media/media6.mp3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audio" Target="../media/media9.mp3"/><Relationship Id="rId7" Type="http://schemas.microsoft.com/office/2007/relationships/media" Target="../media/media6.mp3"/><Relationship Id="rId2" Type="http://schemas.openxmlformats.org/officeDocument/2006/relationships/audio" Target="../media/media6.mp3"/><Relationship Id="rId1" Type="http://schemas.openxmlformats.org/officeDocument/2006/relationships/audio" Target="../media/media5.mp3"/><Relationship Id="rId6" Type="http://schemas.openxmlformats.org/officeDocument/2006/relationships/image" Target="../media/image3.png"/><Relationship Id="rId5" Type="http://schemas.microsoft.com/office/2007/relationships/media" Target="../media/media5.mp3"/><Relationship Id="rId10" Type="http://schemas.microsoft.com/office/2007/relationships/media" Target="../media/media9.mp3"/><Relationship Id="rId4" Type="http://schemas.openxmlformats.org/officeDocument/2006/relationships/slideLayout" Target="../slideLayouts/slideLayout7.xml"/><Relationship Id="rId9" Type="http://schemas.openxmlformats.org/officeDocument/2006/relationships/image" Target="../media/image11.png"/></Relationships>
</file>

<file path=ppt/slides/_rels/slide7.xml.rels><?xml version="1.0" encoding="UTF-8" standalone="yes"?>
<Relationships xmlns="http://schemas.openxmlformats.org/package/2006/relationships"><Relationship Id="rId8" Type="http://schemas.microsoft.com/office/2007/relationships/media" Target="../media/media2.mp3"/><Relationship Id="rId3" Type="http://schemas.openxmlformats.org/officeDocument/2006/relationships/audio" Target="../media/media10.mp3"/><Relationship Id="rId7" Type="http://schemas.openxmlformats.org/officeDocument/2006/relationships/image" Target="../media/image3.png"/><Relationship Id="rId2" Type="http://schemas.openxmlformats.org/officeDocument/2006/relationships/audio" Target="../media/media2.mp3"/><Relationship Id="rId1" Type="http://schemas.openxmlformats.org/officeDocument/2006/relationships/audio" Target="../media/media1.mp3"/><Relationship Id="rId6" Type="http://schemas.microsoft.com/office/2007/relationships/media" Target="../media/media1.mp3"/><Relationship Id="rId5" Type="http://schemas.openxmlformats.org/officeDocument/2006/relationships/notesSlide" Target="../notesSlides/notesSlide2.xml"/><Relationship Id="rId10" Type="http://schemas.openxmlformats.org/officeDocument/2006/relationships/image" Target="../media/image12.png"/><Relationship Id="rId4" Type="http://schemas.openxmlformats.org/officeDocument/2006/relationships/slideLayout" Target="../slideLayouts/slideLayout7.xml"/><Relationship Id="rId9" Type="http://schemas.microsoft.com/office/2007/relationships/media" Target="../media/media10.mp3"/></Relationships>
</file>

<file path=ppt/slides/_rels/slide8.xml.rels><?xml version="1.0" encoding="UTF-8" standalone="yes"?>
<Relationships xmlns="http://schemas.openxmlformats.org/package/2006/relationships"><Relationship Id="rId8" Type="http://schemas.microsoft.com/office/2007/relationships/media" Target="../media/media2.mp3"/><Relationship Id="rId3" Type="http://schemas.openxmlformats.org/officeDocument/2006/relationships/audio" Target="../media/media10.mp3"/><Relationship Id="rId7" Type="http://schemas.openxmlformats.org/officeDocument/2006/relationships/image" Target="../media/image3.png"/><Relationship Id="rId2" Type="http://schemas.openxmlformats.org/officeDocument/2006/relationships/audio" Target="../media/media2.mp3"/><Relationship Id="rId1" Type="http://schemas.openxmlformats.org/officeDocument/2006/relationships/audio" Target="../media/media1.mp3"/><Relationship Id="rId6" Type="http://schemas.microsoft.com/office/2007/relationships/media" Target="../media/media1.mp3"/><Relationship Id="rId5" Type="http://schemas.openxmlformats.org/officeDocument/2006/relationships/notesSlide" Target="../notesSlides/notesSlide3.xml"/><Relationship Id="rId10" Type="http://schemas.openxmlformats.org/officeDocument/2006/relationships/image" Target="../media/image13.png"/><Relationship Id="rId4" Type="http://schemas.openxmlformats.org/officeDocument/2006/relationships/slideLayout" Target="../slideLayouts/slideLayout7.xml"/><Relationship Id="rId9" Type="http://schemas.microsoft.com/office/2007/relationships/media" Target="../media/media10.mp3"/></Relationships>
</file>

<file path=ppt/slides/_rels/slide9.xml.rels><?xml version="1.0" encoding="UTF-8" standalone="yes"?>
<Relationships xmlns="http://schemas.openxmlformats.org/package/2006/relationships"><Relationship Id="rId8" Type="http://schemas.microsoft.com/office/2007/relationships/media" Target="../media/media10.mp3"/><Relationship Id="rId3" Type="http://schemas.openxmlformats.org/officeDocument/2006/relationships/audio" Target="../media/media10.mp3"/><Relationship Id="rId7" Type="http://schemas.microsoft.com/office/2007/relationships/media" Target="../media/media2.mp3"/><Relationship Id="rId2" Type="http://schemas.openxmlformats.org/officeDocument/2006/relationships/audio" Target="../media/media2.mp3"/><Relationship Id="rId1" Type="http://schemas.openxmlformats.org/officeDocument/2006/relationships/audio" Target="../media/media1.mp3"/><Relationship Id="rId6" Type="http://schemas.openxmlformats.org/officeDocument/2006/relationships/image" Target="../media/image3.png"/><Relationship Id="rId5" Type="http://schemas.microsoft.com/office/2007/relationships/media" Target="../media/media1.mp3"/><Relationship Id="rId4" Type="http://schemas.openxmlformats.org/officeDocument/2006/relationships/slideLayout" Target="../slideLayouts/slideLayout7.xml"/><Relationship Id="rId9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r-Cyrl-RS" altLang="sr-Latn-RS" cap="all" dirty="0">
                <a:solidFill>
                  <a:schemeClr val="tx1"/>
                </a:solidFill>
                <a:uFillTx/>
                <a:cs typeface="+mj-lt"/>
              </a:rPr>
              <a:t>Колико је сати?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r-Cyrl-RS" altLang="en-US" cap="small">
                <a:solidFill>
                  <a:schemeClr val="tx1"/>
                </a:solidFill>
                <a:uFillTx/>
              </a:rPr>
              <a:t>на аналогном и дигиталном сату</a:t>
            </a:r>
          </a:p>
        </p:txBody>
      </p:sp>
      <p:sp>
        <p:nvSpPr>
          <p:cNvPr id="9" name="Action Button: Forward or Next 8">
            <a:hlinkClick r:id="" action="ppaction://hlinkshowjump?jump=nextslide"/>
          </p:cNvPr>
          <p:cNvSpPr/>
          <p:nvPr/>
        </p:nvSpPr>
        <p:spPr>
          <a:xfrm>
            <a:off x="10570415" y="3203575"/>
            <a:ext cx="899795" cy="900000"/>
          </a:xfrm>
          <a:prstGeom prst="actionButtonForwardNext">
            <a:avLst/>
          </a:prstGeom>
          <a:solidFill>
            <a:srgbClr val="9FCB3A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500" advClick="0">
        <p:strips dir="ld"/>
      </p:transition>
    </mc:Choice>
    <mc:Fallback>
      <p:transition advClick="0">
        <p:strips dir="ld"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3"/>
          <p:cNvSpPr txBox="1"/>
          <p:nvPr/>
        </p:nvSpPr>
        <p:spPr>
          <a:xfrm>
            <a:off x="0" y="0"/>
            <a:ext cx="12191365" cy="922020"/>
          </a:xfrm>
          <a:prstGeom prst="rect">
            <a:avLst/>
          </a:prstGeom>
          <a:noFill/>
        </p:spPr>
        <p:txBody>
          <a:bodyPr wrap="square" rtlCol="0" anchor="t">
            <a:spAutoFit/>
            <a:scene3d>
              <a:camera prst="orthographicFront"/>
              <a:lightRig rig="threePt" dir="t"/>
            </a:scene3d>
          </a:bodyPr>
          <a:lstStyle/>
          <a:p>
            <a:pPr algn="ctr"/>
            <a:r>
              <a:rPr lang="en-US" sz="540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Arial Black" panose="020B0A04020102020204" charset="0"/>
                <a:cs typeface="Arial Black" panose="020B0A04020102020204" charset="0"/>
              </a:rPr>
              <a:t>Које време показује сат?</a:t>
            </a:r>
          </a:p>
        </p:txBody>
      </p:sp>
      <p:sp>
        <p:nvSpPr>
          <p:cNvPr id="7" name="Text Box 6"/>
          <p:cNvSpPr txBox="1"/>
          <p:nvPr/>
        </p:nvSpPr>
        <p:spPr>
          <a:xfrm>
            <a:off x="6339840" y="4103370"/>
            <a:ext cx="3394710" cy="922020"/>
          </a:xfrm>
          <a:prstGeom prst="rect">
            <a:avLst/>
          </a:prstGeom>
          <a:noFill/>
        </p:spPr>
        <p:txBody>
          <a:bodyPr wrap="square" rtlCol="0" anchor="t">
            <a:spAutoFit/>
            <a:scene3d>
              <a:camera prst="orthographicFront"/>
              <a:lightRig rig="threePt" dir="t"/>
            </a:scene3d>
          </a:bodyPr>
          <a:lstStyle/>
          <a:p>
            <a:pPr algn="l"/>
            <a:r>
              <a:rPr lang="sr-Latn-RS" altLang="en-US" sz="540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Arial Black" panose="020B0A04020102020204" charset="0"/>
                <a:cs typeface="Arial Black" panose="020B0A04020102020204" charset="0"/>
              </a:rPr>
              <a:t>7:00</a:t>
            </a:r>
            <a:endParaRPr lang="en-US" sz="5400">
              <a:ln w="9525" cmpd="sng">
                <a:solidFill>
                  <a:schemeClr val="accent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  <a:latin typeface="Arial Black" panose="020B0A04020102020204" charset="0"/>
              <a:cs typeface="Arial Black" panose="020B0A04020102020204" charset="0"/>
            </a:endParaRPr>
          </a:p>
        </p:txBody>
      </p:sp>
      <p:sp>
        <p:nvSpPr>
          <p:cNvPr id="8" name="Text Box 7"/>
          <p:cNvSpPr txBox="1"/>
          <p:nvPr/>
        </p:nvSpPr>
        <p:spPr>
          <a:xfrm>
            <a:off x="6280785" y="2281555"/>
            <a:ext cx="3394710" cy="922020"/>
          </a:xfrm>
          <a:prstGeom prst="rect">
            <a:avLst/>
          </a:prstGeom>
          <a:noFill/>
        </p:spPr>
        <p:txBody>
          <a:bodyPr wrap="square" rtlCol="0" anchor="t">
            <a:spAutoFit/>
            <a:scene3d>
              <a:camera prst="orthographicFront"/>
              <a:lightRig rig="threePt" dir="t"/>
            </a:scene3d>
          </a:bodyPr>
          <a:lstStyle/>
          <a:p>
            <a:pPr algn="l"/>
            <a:r>
              <a:rPr lang="sr-Latn-RS" altLang="en-US" sz="540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Arial Black" panose="020B0A04020102020204" charset="0"/>
                <a:cs typeface="Arial Black" panose="020B0A04020102020204" charset="0"/>
              </a:rPr>
              <a:t>12:00</a:t>
            </a:r>
            <a:endParaRPr lang="en-US" sz="5400">
              <a:ln w="9525" cmpd="sng">
                <a:solidFill>
                  <a:schemeClr val="accent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  <a:latin typeface="Arial Black" panose="020B0A04020102020204" charset="0"/>
              <a:cs typeface="Arial Black" panose="020B0A04020102020204" charset="0"/>
            </a:endParaRPr>
          </a:p>
        </p:txBody>
      </p:sp>
      <p:pic>
        <p:nvPicPr>
          <p:cNvPr id="10" name="bravo">
            <a:hlinkClick r:id="" action="ppaction://media"/>
          </p:cNvPr>
          <p:cNvPicPr/>
          <p:nvPr>
            <a:audioFile r:link="rId1"/>
            <p:extLst>
              <p:ext uri="{DAA4B4D4-6D71-4841-9C94-3DE7FCFB9230}">
                <p14:media xmlns="" xmlns:p14="http://schemas.microsoft.com/office/powerpoint/2010/main" r:embed="rId5"/>
              </p:ext>
            </p:extLst>
          </p:nvPr>
        </p:nvPicPr>
        <p:blipFill>
          <a:blip r:embed="rId6" cstate="print"/>
          <a:stretch>
            <a:fillRect/>
          </a:stretch>
        </p:blipFill>
        <p:spPr>
          <a:xfrm>
            <a:off x="867410" y="5843270"/>
            <a:ext cx="495300" cy="495300"/>
          </a:xfrm>
          <a:prstGeom prst="rect">
            <a:avLst/>
          </a:prstGeom>
        </p:spPr>
      </p:pic>
      <p:pic>
        <p:nvPicPr>
          <p:cNvPr id="2" name="hajde_probaj_jos_jednom">
            <a:hlinkClick r:id="" action="ppaction://media"/>
          </p:cNvPr>
          <p:cNvPicPr/>
          <p:nvPr>
            <a:audioFile r:link="rId2"/>
            <p:extLst>
              <p:ext uri="{DAA4B4D4-6D71-4841-9C94-3DE7FCFB9230}">
                <p14:media xmlns="" xmlns:p14="http://schemas.microsoft.com/office/powerpoint/2010/main" r:embed="rId7"/>
              </p:ext>
            </p:extLst>
          </p:nvPr>
        </p:nvPicPr>
        <p:blipFill>
          <a:blip r:embed="rId6" cstate="print"/>
          <a:stretch>
            <a:fillRect/>
          </a:stretch>
        </p:blipFill>
        <p:spPr>
          <a:xfrm>
            <a:off x="11513185" y="5843270"/>
            <a:ext cx="495300" cy="495300"/>
          </a:xfrm>
          <a:prstGeom prst="rect">
            <a:avLst/>
          </a:prstGeom>
        </p:spPr>
      </p:pic>
      <p:pic>
        <p:nvPicPr>
          <p:cNvPr id="3" name="koje_vreme_pokazuje_sat">
            <a:hlinkClick r:id="" action="ppaction://media"/>
          </p:cNvPr>
          <p:cNvPicPr/>
          <p:nvPr>
            <a:audioFile r:link="rId3"/>
            <p:extLst>
              <p:ext uri="{DAA4B4D4-6D71-4841-9C94-3DE7FCFB9230}">
                <p14:media xmlns="" xmlns:p14="http://schemas.microsoft.com/office/powerpoint/2010/main" r:embed="rId8"/>
              </p:ext>
            </p:extLst>
          </p:nvPr>
        </p:nvPicPr>
        <p:blipFill>
          <a:blip r:embed="rId6" cstate="print"/>
          <a:stretch>
            <a:fillRect/>
          </a:stretch>
        </p:blipFill>
        <p:spPr>
          <a:xfrm>
            <a:off x="167640" y="0"/>
            <a:ext cx="1084580" cy="1084580"/>
          </a:xfrm>
          <a:prstGeom prst="rect">
            <a:avLst/>
          </a:prstGeom>
        </p:spPr>
      </p:pic>
      <p:sp>
        <p:nvSpPr>
          <p:cNvPr id="9" name="Action Button: Forward or Next 8">
            <a:hlinkClick r:id="" action="ppaction://hlinkshowjump?jump=nextslide"/>
          </p:cNvPr>
          <p:cNvSpPr/>
          <p:nvPr/>
        </p:nvSpPr>
        <p:spPr>
          <a:xfrm>
            <a:off x="10570210" y="3203575"/>
            <a:ext cx="900000" cy="900000"/>
          </a:xfrm>
          <a:prstGeom prst="actionButtonForwardNext">
            <a:avLst/>
          </a:prstGeom>
          <a:solidFill>
            <a:srgbClr val="9FCB3A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Action Button: Back or Previous 5">
            <a:hlinkClick r:id="" action="ppaction://hlinkshowjump?jump=previousslide"/>
          </p:cNvPr>
          <p:cNvSpPr/>
          <p:nvPr/>
        </p:nvSpPr>
        <p:spPr>
          <a:xfrm>
            <a:off x="351155" y="3203575"/>
            <a:ext cx="900000" cy="900000"/>
          </a:xfrm>
          <a:prstGeom prst="actionButtonBackPrevious">
            <a:avLst/>
          </a:prstGeom>
          <a:solidFill>
            <a:srgbClr val="9FCB3A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lstStyle/>
          <a:p>
            <a:pPr lvl="0" algn="ctr">
              <a:buClrTx/>
              <a:buSzTx/>
              <a:buFontTx/>
            </a:pPr>
            <a:endParaRPr lang="en-US">
              <a:sym typeface="+mn-ea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2204720" y="1842770"/>
            <a:ext cx="3181350" cy="317182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500" advClick="0">
        <p:strips dir="ld"/>
      </p:transition>
    </mc:Choice>
    <mc:Fallback>
      <p:transition advClick="0">
        <p:strips dir="ld"/>
      </p:transition>
    </mc:Fallback>
  </mc:AlternateContent>
  <p:timing>
    <p:tnLst>
      <p:par>
        <p:cTn id="1" dur="indefinite" restart="never" nodeType="tmRoot">
          <p:childTnLst>
            <p:audio>
              <p:cMediaNode showWhenStopped="0">
                <p:cTn id="2" fill="hold" display="1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0"/>
                </p:tgtEl>
              </p:cMediaNode>
            </p:audio>
            <p:seq concurrent="1" nextAc="seek">
              <p:cTn id="3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" fill="hold">
                      <p:stCondLst>
                        <p:cond delay="0"/>
                      </p:stCondLst>
                      <p:childTnLst>
                        <p:par>
                          <p:cTn id="5" fill="hold">
                            <p:stCondLst>
                              <p:cond delay="0"/>
                            </p:stCondLst>
                            <p:childTnLst>
                              <p:par>
                                <p:cTn id="6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 additive="base">
                                        <p:cTn id="7" dur="731" fill="hold"/>
                                        <p:tgtEl>
                                          <p:spTgt spid="1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8" presetID="6" presetClass="emph" presetSubtype="0" autoRev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9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audio>
              <p:cMediaNode showWhenStopped="0">
                <p:cTn id="10" fill="hold" display="1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audio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 additive="base">
                                        <p:cTn id="15" dur="1567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audio>
              <p:cMediaNode>
                <p:cTn id="16" fill="hold" display="1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 additive="base">
                                        <p:cTn id="21" dur="2298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3"/>
          <p:cNvSpPr txBox="1"/>
          <p:nvPr/>
        </p:nvSpPr>
        <p:spPr>
          <a:xfrm>
            <a:off x="0" y="0"/>
            <a:ext cx="12191365" cy="922020"/>
          </a:xfrm>
          <a:prstGeom prst="rect">
            <a:avLst/>
          </a:prstGeom>
          <a:noFill/>
        </p:spPr>
        <p:txBody>
          <a:bodyPr wrap="square" rtlCol="0" anchor="t">
            <a:spAutoFit/>
            <a:scene3d>
              <a:camera prst="orthographicFront"/>
              <a:lightRig rig="threePt" dir="t"/>
            </a:scene3d>
          </a:bodyPr>
          <a:lstStyle/>
          <a:p>
            <a:pPr algn="ctr"/>
            <a:r>
              <a:rPr lang="en-US" sz="540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Arial Black" panose="020B0A04020102020204" charset="0"/>
                <a:cs typeface="Arial Black" panose="020B0A04020102020204" charset="0"/>
              </a:rPr>
              <a:t>Које време показује сат?</a:t>
            </a:r>
          </a:p>
        </p:txBody>
      </p:sp>
      <p:sp>
        <p:nvSpPr>
          <p:cNvPr id="7" name="Text Box 6"/>
          <p:cNvSpPr txBox="1"/>
          <p:nvPr/>
        </p:nvSpPr>
        <p:spPr>
          <a:xfrm>
            <a:off x="6339840" y="4103370"/>
            <a:ext cx="3394710" cy="922020"/>
          </a:xfrm>
          <a:prstGeom prst="rect">
            <a:avLst/>
          </a:prstGeom>
          <a:noFill/>
        </p:spPr>
        <p:txBody>
          <a:bodyPr wrap="square" rtlCol="0" anchor="t">
            <a:spAutoFit/>
            <a:scene3d>
              <a:camera prst="orthographicFront"/>
              <a:lightRig rig="threePt" dir="t"/>
            </a:scene3d>
          </a:bodyPr>
          <a:lstStyle/>
          <a:p>
            <a:r>
              <a:rPr lang="sr-Latn-RS" altLang="en-US" sz="540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Arial Black" panose="020B0A04020102020204" charset="0"/>
                <a:cs typeface="Arial Black" panose="020B0A04020102020204" charset="0"/>
              </a:rPr>
              <a:t>11:00</a:t>
            </a:r>
            <a:endParaRPr lang="en-US" sz="5400">
              <a:ln w="9525" cmpd="sng">
                <a:solidFill>
                  <a:schemeClr val="accent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  <a:latin typeface="Arial Black" panose="020B0A04020102020204" charset="0"/>
              <a:cs typeface="Arial Black" panose="020B0A04020102020204" charset="0"/>
            </a:endParaRPr>
          </a:p>
        </p:txBody>
      </p:sp>
      <p:sp>
        <p:nvSpPr>
          <p:cNvPr id="8" name="Text Box 7"/>
          <p:cNvSpPr txBox="1"/>
          <p:nvPr/>
        </p:nvSpPr>
        <p:spPr>
          <a:xfrm>
            <a:off x="6280785" y="2281555"/>
            <a:ext cx="3394710" cy="922020"/>
          </a:xfrm>
          <a:prstGeom prst="rect">
            <a:avLst/>
          </a:prstGeom>
          <a:noFill/>
        </p:spPr>
        <p:txBody>
          <a:bodyPr wrap="square" rtlCol="0" anchor="t">
            <a:spAutoFit/>
            <a:scene3d>
              <a:camera prst="orthographicFront"/>
              <a:lightRig rig="threePt" dir="t"/>
            </a:scene3d>
          </a:bodyPr>
          <a:lstStyle/>
          <a:p>
            <a:r>
              <a:rPr lang="sr-Latn-RS" altLang="en-US" sz="540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Arial Black" panose="020B0A04020102020204" charset="0"/>
                <a:cs typeface="Arial Black" panose="020B0A04020102020204" charset="0"/>
              </a:rPr>
              <a:t>12:00</a:t>
            </a:r>
            <a:endParaRPr lang="en-US" sz="5400">
              <a:ln w="9525" cmpd="sng">
                <a:solidFill>
                  <a:schemeClr val="accent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  <a:latin typeface="Arial Black" panose="020B0A04020102020204" charset="0"/>
              <a:cs typeface="Arial Black" panose="020B0A04020102020204" charset="0"/>
            </a:endParaRPr>
          </a:p>
        </p:txBody>
      </p:sp>
      <p:pic>
        <p:nvPicPr>
          <p:cNvPr id="10" name="bravo">
            <a:hlinkClick r:id="" action="ppaction://media"/>
          </p:cNvPr>
          <p:cNvPicPr/>
          <p:nvPr>
            <a:audioFile r:link="rId1"/>
            <p:extLst>
              <p:ext uri="{DAA4B4D4-6D71-4841-9C94-3DE7FCFB9230}">
                <p14:media xmlns="" xmlns:p14="http://schemas.microsoft.com/office/powerpoint/2010/main" r:embed="rId6"/>
              </p:ext>
            </p:extLst>
          </p:nvPr>
        </p:nvPicPr>
        <p:blipFill>
          <a:blip r:embed="rId7" cstate="print"/>
          <a:stretch>
            <a:fillRect/>
          </a:stretch>
        </p:blipFill>
        <p:spPr>
          <a:xfrm>
            <a:off x="867410" y="5843270"/>
            <a:ext cx="495300" cy="495300"/>
          </a:xfrm>
          <a:prstGeom prst="rect">
            <a:avLst/>
          </a:prstGeom>
        </p:spPr>
      </p:pic>
      <p:pic>
        <p:nvPicPr>
          <p:cNvPr id="2" name="hajde_probaj_jos_jednom">
            <a:hlinkClick r:id="" action="ppaction://media"/>
          </p:cNvPr>
          <p:cNvPicPr/>
          <p:nvPr>
            <a:audioFile r:link="rId2"/>
            <p:extLst>
              <p:ext uri="{DAA4B4D4-6D71-4841-9C94-3DE7FCFB9230}">
                <p14:media xmlns="" xmlns:p14="http://schemas.microsoft.com/office/powerpoint/2010/main" r:embed="rId8"/>
              </p:ext>
            </p:extLst>
          </p:nvPr>
        </p:nvPicPr>
        <p:blipFill>
          <a:blip r:embed="rId7" cstate="print"/>
          <a:stretch>
            <a:fillRect/>
          </a:stretch>
        </p:blipFill>
        <p:spPr>
          <a:xfrm>
            <a:off x="11513185" y="5843270"/>
            <a:ext cx="495300" cy="495300"/>
          </a:xfrm>
          <a:prstGeom prst="rect">
            <a:avLst/>
          </a:prstGeom>
        </p:spPr>
      </p:pic>
      <p:pic>
        <p:nvPicPr>
          <p:cNvPr id="3" name="koje_vreme_pokazuje_sat">
            <a:hlinkClick r:id="" action="ppaction://media"/>
          </p:cNvPr>
          <p:cNvPicPr/>
          <p:nvPr>
            <a:audioFile r:link="rId3"/>
            <p:extLst>
              <p:ext uri="{DAA4B4D4-6D71-4841-9C94-3DE7FCFB9230}">
                <p14:media xmlns="" xmlns:p14="http://schemas.microsoft.com/office/powerpoint/2010/main" r:embed="rId9"/>
              </p:ext>
            </p:extLst>
          </p:nvPr>
        </p:nvPicPr>
        <p:blipFill>
          <a:blip r:embed="rId7" cstate="print"/>
          <a:stretch>
            <a:fillRect/>
          </a:stretch>
        </p:blipFill>
        <p:spPr>
          <a:xfrm>
            <a:off x="167640" y="0"/>
            <a:ext cx="1084580" cy="1084580"/>
          </a:xfrm>
          <a:prstGeom prst="rect">
            <a:avLst/>
          </a:prstGeom>
        </p:spPr>
      </p:pic>
      <p:sp>
        <p:nvSpPr>
          <p:cNvPr id="6" name="Action Button: Back or Previous 5">
            <a:hlinkClick r:id="" action="ppaction://hlinkshowjump?jump=previousslide"/>
          </p:cNvPr>
          <p:cNvSpPr/>
          <p:nvPr/>
        </p:nvSpPr>
        <p:spPr>
          <a:xfrm>
            <a:off x="351155" y="3203575"/>
            <a:ext cx="900000" cy="900000"/>
          </a:xfrm>
          <a:prstGeom prst="actionButtonBackPrevious">
            <a:avLst/>
          </a:prstGeom>
          <a:solidFill>
            <a:srgbClr val="9FCB3A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lstStyle/>
          <a:p>
            <a:pPr lvl="0" algn="ctr">
              <a:buClrTx/>
              <a:buSzTx/>
              <a:buFontTx/>
            </a:pPr>
            <a:endParaRPr lang="en-US">
              <a:sym typeface="+mn-ea"/>
            </a:endParaRPr>
          </a:p>
        </p:txBody>
      </p:sp>
      <p:pic>
        <p:nvPicPr>
          <p:cNvPr id="103" name="Picture 102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2336800" y="2000250"/>
            <a:ext cx="2857500" cy="28575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1" name="Action Button: End 10">
            <a:hlinkClick r:id="" action="ppaction://hlinkshowjump?jump=endshow"/>
          </p:cNvPr>
          <p:cNvSpPr/>
          <p:nvPr/>
        </p:nvSpPr>
        <p:spPr>
          <a:xfrm>
            <a:off x="10613390" y="3203575"/>
            <a:ext cx="900000" cy="900000"/>
          </a:xfrm>
          <a:prstGeom prst="actionButtonE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500" advClick="0">
        <p:strips dir="ld"/>
      </p:transition>
    </mc:Choice>
    <mc:Fallback>
      <p:transition advClick="0">
        <p:strips dir="ld"/>
      </p:transition>
    </mc:Fallback>
  </mc:AlternateContent>
  <p:timing>
    <p:tnLst>
      <p:par>
        <p:cTn id="1" dur="indefinite" restart="never" nodeType="tmRoot">
          <p:childTnLst>
            <p:audio>
              <p:cMediaNode showWhenStopped="0">
                <p:cTn id="2" fill="hold" display="1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0"/>
                </p:tgtEl>
              </p:cMediaNode>
            </p:audio>
            <p:seq concurrent="1" nextAc="seek">
              <p:cTn id="3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" fill="hold">
                      <p:stCondLst>
                        <p:cond delay="0"/>
                      </p:stCondLst>
                      <p:childTnLst>
                        <p:par>
                          <p:cTn id="5" fill="hold">
                            <p:stCondLst>
                              <p:cond delay="0"/>
                            </p:stCondLst>
                            <p:childTnLst>
                              <p:par>
                                <p:cTn id="6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 additive="base">
                                        <p:cTn id="7" dur="731" fill="hold"/>
                                        <p:tgtEl>
                                          <p:spTgt spid="1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8" presetID="6" presetClass="emph" presetSubtype="0" autoRev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9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audio>
              <p:cMediaNode showWhenStopped="0">
                <p:cTn id="10" fill="hold" display="1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audio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 additive="base">
                                        <p:cTn id="15" dur="1567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audio>
              <p:cMediaNode>
                <p:cTn id="16" fill="hold" display="1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 additive="base">
                                        <p:cTn id="21" dur="2298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3079955" y="3063025"/>
            <a:ext cx="1897380" cy="118110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6806135" y="3043975"/>
            <a:ext cx="1935480" cy="1219200"/>
          </a:xfrm>
          <a:prstGeom prst="rect">
            <a:avLst/>
          </a:prstGeom>
        </p:spPr>
      </p:pic>
      <p:sp>
        <p:nvSpPr>
          <p:cNvPr id="4" name="Text Box 3"/>
          <p:cNvSpPr txBox="1"/>
          <p:nvPr/>
        </p:nvSpPr>
        <p:spPr>
          <a:xfrm>
            <a:off x="0" y="0"/>
            <a:ext cx="12191365" cy="922020"/>
          </a:xfrm>
          <a:prstGeom prst="rect">
            <a:avLst/>
          </a:prstGeom>
          <a:noFill/>
        </p:spPr>
        <p:txBody>
          <a:bodyPr wrap="square" rtlCol="0" anchor="t">
            <a:spAutoFit/>
            <a:scene3d>
              <a:camera prst="orthographicFront"/>
              <a:lightRig rig="threePt" dir="t"/>
            </a:scene3d>
          </a:bodyPr>
          <a:lstStyle/>
          <a:p>
            <a:pPr algn="ctr"/>
            <a:r>
              <a:rPr lang="en-US" sz="5400"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Black" panose="020B0A04020102020204" charset="0"/>
                <a:cs typeface="Arial Black" panose="020B0A04020102020204" charset="0"/>
              </a:rPr>
              <a:t>Кој</a:t>
            </a:r>
            <a:r>
              <a:rPr lang="sr-Cyrl-RS" sz="5400"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Black" panose="020B0A04020102020204" charset="0"/>
                <a:cs typeface="Arial Black" panose="020B0A04020102020204" charset="0"/>
              </a:rPr>
              <a:t>и</a:t>
            </a:r>
            <a:r>
              <a:rPr lang="en-US" sz="5400"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Black" panose="020B0A04020102020204" charset="0"/>
                <a:cs typeface="Arial Black" panose="020B0A04020102020204" charset="0"/>
              </a:rPr>
              <a:t> </a:t>
            </a:r>
            <a:r>
              <a:rPr lang="sr-Cyrl-RS" altLang="en-US" sz="5400"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Black" panose="020B0A04020102020204" charset="0"/>
                <a:cs typeface="Arial Black" panose="020B0A04020102020204" charset="0"/>
              </a:rPr>
              <a:t>сат</a:t>
            </a:r>
            <a:r>
              <a:rPr lang="en-US" sz="5400"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Black" panose="020B0A04020102020204" charset="0"/>
                <a:cs typeface="Arial Black" panose="020B0A04020102020204" charset="0"/>
              </a:rPr>
              <a:t> показује </a:t>
            </a:r>
            <a:r>
              <a:rPr lang="sr-Cyrl-RS" altLang="en-US" sz="5400"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Black" panose="020B0A04020102020204" charset="0"/>
                <a:cs typeface="Arial Black" panose="020B0A04020102020204" charset="0"/>
              </a:rPr>
              <a:t>девет </a:t>
            </a:r>
            <a:r>
              <a:rPr lang="en-US" sz="5400"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Black" panose="020B0A04020102020204" charset="0"/>
                <a:cs typeface="Arial Black" panose="020B0A04020102020204" charset="0"/>
              </a:rPr>
              <a:t>сат</a:t>
            </a:r>
            <a:r>
              <a:rPr lang="sr-Cyrl-RS" altLang="en-US" sz="5400"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Black" panose="020B0A04020102020204" charset="0"/>
                <a:cs typeface="Arial Black" panose="020B0A04020102020204" charset="0"/>
              </a:rPr>
              <a:t>и</a:t>
            </a:r>
            <a:r>
              <a:rPr lang="en-US" sz="5400"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Black" panose="020B0A04020102020204" charset="0"/>
                <a:cs typeface="Arial Black" panose="020B0A04020102020204" charset="0"/>
              </a:rPr>
              <a:t>?</a:t>
            </a:r>
          </a:p>
        </p:txBody>
      </p:sp>
      <p:pic>
        <p:nvPicPr>
          <p:cNvPr id="10" name="bravo">
            <a:hlinkClick r:id="" action="ppaction://media"/>
          </p:cNvPr>
          <p:cNvPicPr/>
          <p:nvPr>
            <a:audioFile r:link="rId1"/>
            <p:extLst>
              <p:ext uri="{DAA4B4D4-6D71-4841-9C94-3DE7FCFB9230}">
                <p14:media xmlns="" xmlns:p14="http://schemas.microsoft.com/office/powerpoint/2010/main" r:embed="rId8"/>
              </p:ext>
            </p:extLst>
          </p:nvPr>
        </p:nvPicPr>
        <p:blipFill>
          <a:blip r:embed="rId9" cstate="print"/>
          <a:stretch>
            <a:fillRect/>
          </a:stretch>
        </p:blipFill>
        <p:spPr>
          <a:xfrm>
            <a:off x="867410" y="5843270"/>
            <a:ext cx="495300" cy="495300"/>
          </a:xfrm>
          <a:prstGeom prst="rect">
            <a:avLst/>
          </a:prstGeom>
        </p:spPr>
      </p:pic>
      <p:pic>
        <p:nvPicPr>
          <p:cNvPr id="5" name="hajde_probaj_jos_jednom">
            <a:hlinkClick r:id="" action="ppaction://media"/>
          </p:cNvPr>
          <p:cNvPicPr/>
          <p:nvPr>
            <a:audioFile r:link="rId2"/>
            <p:extLst>
              <p:ext uri="{DAA4B4D4-6D71-4841-9C94-3DE7FCFB9230}">
                <p14:media xmlns="" xmlns:p14="http://schemas.microsoft.com/office/powerpoint/2010/main" r:embed="rId10"/>
              </p:ext>
            </p:extLst>
          </p:nvPr>
        </p:nvPicPr>
        <p:blipFill>
          <a:blip r:embed="rId9" cstate="print"/>
          <a:stretch>
            <a:fillRect/>
          </a:stretch>
        </p:blipFill>
        <p:spPr>
          <a:xfrm>
            <a:off x="11513185" y="5843270"/>
            <a:ext cx="495300" cy="495300"/>
          </a:xfrm>
          <a:prstGeom prst="rect">
            <a:avLst/>
          </a:prstGeom>
        </p:spPr>
      </p:pic>
      <p:sp>
        <p:nvSpPr>
          <p:cNvPr id="9" name="Action Button: Forward or Next 8">
            <a:hlinkClick r:id="" action="ppaction://hlinkshowjump?jump=nextslide"/>
          </p:cNvPr>
          <p:cNvSpPr/>
          <p:nvPr/>
        </p:nvSpPr>
        <p:spPr>
          <a:xfrm>
            <a:off x="10570415" y="3203575"/>
            <a:ext cx="899795" cy="900000"/>
          </a:xfrm>
          <a:prstGeom prst="actionButtonForwardNext">
            <a:avLst/>
          </a:prstGeom>
          <a:solidFill>
            <a:srgbClr val="9FCB3A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Action Button: Back or Previous 5">
            <a:hlinkClick r:id="" action="ppaction://hlinkshowjump?jump=previousslide"/>
          </p:cNvPr>
          <p:cNvSpPr/>
          <p:nvPr/>
        </p:nvSpPr>
        <p:spPr>
          <a:xfrm>
            <a:off x="351155" y="3203575"/>
            <a:ext cx="900000" cy="900000"/>
          </a:xfrm>
          <a:prstGeom prst="actionButtonBackPrevious">
            <a:avLst/>
          </a:prstGeom>
          <a:solidFill>
            <a:srgbClr val="9FCB3A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lstStyle/>
          <a:p>
            <a:pPr lvl="0" algn="ctr">
              <a:buClrTx/>
              <a:buSzTx/>
              <a:buFontTx/>
            </a:pPr>
            <a:endParaRPr lang="en-US">
              <a:sym typeface="+mn-ea"/>
            </a:endParaRPr>
          </a:p>
        </p:txBody>
      </p:sp>
      <p:pic>
        <p:nvPicPr>
          <p:cNvPr id="7" name="KOJI_SAT_POKAZUJE_9_SATI">
            <a:hlinkClick r:id="" action="ppaction://media"/>
          </p:cNvPr>
          <p:cNvPicPr/>
          <p:nvPr>
            <a:audioFile r:link="rId3"/>
            <p:extLst>
              <p:ext uri="{DAA4B4D4-6D71-4841-9C94-3DE7FCFB9230}">
                <p14:media xmlns="" xmlns:p14="http://schemas.microsoft.com/office/powerpoint/2010/main" r:embed="rId11"/>
              </p:ext>
            </p:extLst>
          </p:nvPr>
        </p:nvPicPr>
        <p:blipFill>
          <a:blip r:embed="rId9" cstate="print"/>
          <a:stretch>
            <a:fillRect/>
          </a:stretch>
        </p:blipFill>
        <p:spPr>
          <a:xfrm>
            <a:off x="269875" y="968375"/>
            <a:ext cx="1080000" cy="10800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500" advClick="0">
        <p:strips dir="ld"/>
      </p:transition>
    </mc:Choice>
    <mc:Fallback>
      <p:transition advClick="0">
        <p:strips dir="ld"/>
      </p:transition>
    </mc:Fallback>
  </mc:AlternateContent>
  <p:timing>
    <p:tnLst>
      <p:par>
        <p:cTn id="1" dur="indefinite" restart="never" nodeType="tmRoot">
          <p:childTnLst>
            <p:audio>
              <p:cMediaNode showWhenStopped="0">
                <p:cTn id="2" fill="hold" display="1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0"/>
                </p:tgtEl>
              </p:cMediaNode>
            </p:audio>
            <p:audio>
              <p:cMediaNode showWhenStopped="0">
                <p:cTn id="3" fill="hold" display="1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  <p:seq concurrent="1" nextAc="seek">
              <p:cTn id="4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" fill="hold">
                      <p:stCondLst>
                        <p:cond delay="0"/>
                      </p:stCondLst>
                      <p:childTnLst>
                        <p:par>
                          <p:cTn id="6" fill="hold">
                            <p:stCondLst>
                              <p:cond delay="0"/>
                            </p:stCondLst>
                            <p:childTnLst>
                              <p:par>
                                <p:cTn id="7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 additive="base">
                                        <p:cTn id="8" dur="731" fill="hold"/>
                                        <p:tgtEl>
                                          <p:spTgt spid="1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9" presetID="6" presetClass="emph" presetSubtype="0" autoRev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" dur="500" fill="hold"/>
                                        <p:tgtEl>
                                          <p:spTgt spid="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audio>
              <p:cMediaNode>
                <p:cTn id="11" fill="hold" display="1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audio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 additive="base">
                                        <p:cTn id="16" dur="2533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 additive="base">
                                        <p:cTn id="21" dur="1567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3"/>
          <p:cNvSpPr txBox="1"/>
          <p:nvPr/>
        </p:nvSpPr>
        <p:spPr>
          <a:xfrm>
            <a:off x="0" y="0"/>
            <a:ext cx="12191365" cy="922020"/>
          </a:xfrm>
          <a:prstGeom prst="rect">
            <a:avLst/>
          </a:prstGeom>
          <a:noFill/>
        </p:spPr>
        <p:txBody>
          <a:bodyPr wrap="square" rtlCol="0" anchor="t">
            <a:spAutoFit/>
            <a:scene3d>
              <a:camera prst="orthographicFront"/>
              <a:lightRig rig="threePt" dir="t"/>
            </a:scene3d>
          </a:bodyPr>
          <a:lstStyle/>
          <a:p>
            <a:pPr algn="ctr"/>
            <a:r>
              <a:rPr lang="en-US" sz="5400"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Black" panose="020B0A04020102020204" charset="0"/>
                <a:cs typeface="Arial Black" panose="020B0A04020102020204" charset="0"/>
              </a:rPr>
              <a:t>Кој</a:t>
            </a:r>
            <a:r>
              <a:rPr lang="sr-Cyrl-RS" sz="5400"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Black" panose="020B0A04020102020204" charset="0"/>
                <a:cs typeface="Arial Black" panose="020B0A04020102020204" charset="0"/>
              </a:rPr>
              <a:t>и</a:t>
            </a:r>
            <a:r>
              <a:rPr lang="en-US" sz="5400"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Black" panose="020B0A04020102020204" charset="0"/>
                <a:cs typeface="Arial Black" panose="020B0A04020102020204" charset="0"/>
              </a:rPr>
              <a:t> </a:t>
            </a:r>
            <a:r>
              <a:rPr lang="sr-Cyrl-RS" altLang="en-US" sz="5400"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Black" panose="020B0A04020102020204" charset="0"/>
                <a:cs typeface="Arial Black" panose="020B0A04020102020204" charset="0"/>
              </a:rPr>
              <a:t>сат</a:t>
            </a:r>
            <a:r>
              <a:rPr lang="en-US" sz="5400"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Black" panose="020B0A04020102020204" charset="0"/>
                <a:cs typeface="Arial Black" panose="020B0A04020102020204" charset="0"/>
              </a:rPr>
              <a:t> показује </a:t>
            </a:r>
            <a:r>
              <a:rPr lang="sr-Cyrl-RS" altLang="en-US" sz="5400"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Black" panose="020B0A04020102020204" charset="0"/>
                <a:cs typeface="Arial Black" panose="020B0A04020102020204" charset="0"/>
              </a:rPr>
              <a:t>два </a:t>
            </a:r>
            <a:r>
              <a:rPr lang="en-US" sz="5400"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Black" panose="020B0A04020102020204" charset="0"/>
                <a:cs typeface="Arial Black" panose="020B0A04020102020204" charset="0"/>
              </a:rPr>
              <a:t>сат</a:t>
            </a:r>
            <a:r>
              <a:rPr lang="sr-Cyrl-RS" altLang="en-US" sz="5400"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Black" panose="020B0A04020102020204" charset="0"/>
                <a:cs typeface="Arial Black" panose="020B0A04020102020204" charset="0"/>
              </a:rPr>
              <a:t>а</a:t>
            </a:r>
            <a:r>
              <a:rPr lang="en-US" sz="5400"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Black" panose="020B0A04020102020204" charset="0"/>
                <a:cs typeface="Arial Black" panose="020B0A04020102020204" charset="0"/>
              </a:rPr>
              <a:t>?</a:t>
            </a:r>
          </a:p>
        </p:txBody>
      </p:sp>
      <p:pic>
        <p:nvPicPr>
          <p:cNvPr id="2" name="KOJI_SAT_POKAZUJE_2_SATА">
            <a:hlinkClick r:id="" action="ppaction://media"/>
          </p:cNvPr>
          <p:cNvPicPr/>
          <p:nvPr>
            <a:audioFile r:link="rId1"/>
            <p:extLst>
              <p:ext uri="{DAA4B4D4-6D71-4841-9C94-3DE7FCFB9230}">
                <p14:media xmlns="" xmlns:p14="http://schemas.microsoft.com/office/powerpoint/2010/main" r:embed="rId5"/>
              </p:ext>
            </p:extLst>
          </p:nvPr>
        </p:nvPicPr>
        <p:blipFill>
          <a:blip r:embed="rId6" cstate="print"/>
          <a:stretch>
            <a:fillRect/>
          </a:stretch>
        </p:blipFill>
        <p:spPr>
          <a:xfrm>
            <a:off x="553720" y="922020"/>
            <a:ext cx="1080000" cy="108000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3087575" y="2673985"/>
            <a:ext cx="1905000" cy="19431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6828995" y="2673985"/>
            <a:ext cx="1905000" cy="1958340"/>
          </a:xfrm>
          <a:prstGeom prst="rect">
            <a:avLst/>
          </a:prstGeom>
        </p:spPr>
      </p:pic>
      <p:sp>
        <p:nvSpPr>
          <p:cNvPr id="9" name="Action Button: Forward or Next 8">
            <a:hlinkClick r:id="" action="ppaction://hlinkshowjump?jump=nextslide"/>
          </p:cNvPr>
          <p:cNvSpPr/>
          <p:nvPr/>
        </p:nvSpPr>
        <p:spPr>
          <a:xfrm>
            <a:off x="10570415" y="3203575"/>
            <a:ext cx="899795" cy="900000"/>
          </a:xfrm>
          <a:prstGeom prst="actionButtonForwardNext">
            <a:avLst/>
          </a:prstGeom>
          <a:solidFill>
            <a:srgbClr val="9FCB3A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Action Button: Back or Previous 5">
            <a:hlinkClick r:id="" action="ppaction://hlinkshowjump?jump=previousslide"/>
          </p:cNvPr>
          <p:cNvSpPr/>
          <p:nvPr/>
        </p:nvSpPr>
        <p:spPr>
          <a:xfrm>
            <a:off x="351155" y="3203575"/>
            <a:ext cx="900000" cy="900000"/>
          </a:xfrm>
          <a:prstGeom prst="actionButtonBackPrevious">
            <a:avLst/>
          </a:prstGeom>
          <a:solidFill>
            <a:srgbClr val="9FCB3A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lstStyle/>
          <a:p>
            <a:pPr lvl="0" algn="ctr">
              <a:buClrTx/>
              <a:buSzTx/>
              <a:buFontTx/>
            </a:pPr>
            <a:endParaRPr lang="en-US">
              <a:sym typeface="+mn-ea"/>
            </a:endParaRPr>
          </a:p>
        </p:txBody>
      </p:sp>
      <p:pic>
        <p:nvPicPr>
          <p:cNvPr id="7" name="тачно_је">
            <a:hlinkClick r:id="" action="ppaction://media"/>
          </p:cNvPr>
          <p:cNvPicPr/>
          <p:nvPr>
            <a:audioFile r:link="rId2"/>
            <p:extLst>
              <p:ext uri="{DAA4B4D4-6D71-4841-9C94-3DE7FCFB9230}">
                <p14:media xmlns="" xmlns:p14="http://schemas.microsoft.com/office/powerpoint/2010/main" r:embed="rId9"/>
              </p:ext>
            </p:extLst>
          </p:nvPr>
        </p:nvPicPr>
        <p:blipFill>
          <a:blip r:embed="rId6" cstate="print"/>
          <a:stretch>
            <a:fillRect/>
          </a:stretch>
        </p:blipFill>
        <p:spPr>
          <a:xfrm>
            <a:off x="395605" y="6112510"/>
            <a:ext cx="495300" cy="495300"/>
          </a:xfrm>
          <a:prstGeom prst="rect">
            <a:avLst/>
          </a:prstGeom>
        </p:spPr>
      </p:pic>
      <p:pic>
        <p:nvPicPr>
          <p:cNvPr id="8" name="то_није_добро">
            <a:hlinkClick r:id="" action="ppaction://media"/>
          </p:cNvPr>
          <p:cNvPicPr/>
          <p:nvPr>
            <a:audioFile r:link="rId3"/>
            <p:extLst>
              <p:ext uri="{DAA4B4D4-6D71-4841-9C94-3DE7FCFB9230}">
                <p14:media xmlns="" xmlns:p14="http://schemas.microsoft.com/office/powerpoint/2010/main" r:embed="rId10"/>
              </p:ext>
            </p:extLst>
          </p:nvPr>
        </p:nvPicPr>
        <p:blipFill>
          <a:blip r:embed="rId6" cstate="print"/>
          <a:stretch>
            <a:fillRect/>
          </a:stretch>
        </p:blipFill>
        <p:spPr>
          <a:xfrm>
            <a:off x="11487785" y="6112510"/>
            <a:ext cx="495300" cy="4953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500" advClick="0">
        <p:strips dir="ld"/>
      </p:transition>
    </mc:Choice>
    <mc:Fallback>
      <p:transition advClick="0">
        <p:strips dir="ld"/>
      </p:transition>
    </mc:Fallback>
  </mc:AlternateContent>
  <p:timing>
    <p:tnLst>
      <p:par>
        <p:cTn id="1" dur="indefinite" restart="never" nodeType="tmRoot">
          <p:childTnLst>
            <p:audio>
              <p:cMediaNode>
                <p:cTn id="2" fill="hold" display="1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audio>
            <p:seq concurrent="1" nextAc="seek">
              <p:cTn id="3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" fill="hold">
                      <p:stCondLst>
                        <p:cond delay="0"/>
                      </p:stCondLst>
                      <p:childTnLst>
                        <p:par>
                          <p:cTn id="5" fill="hold">
                            <p:stCondLst>
                              <p:cond delay="0"/>
                            </p:stCondLst>
                            <p:childTnLst>
                              <p:par>
                                <p:cTn id="6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 additive="base">
                                        <p:cTn id="7" dur="282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audio>
              <p:cMediaNode showWhenStopped="0">
                <p:cTn id="8" fill="hold" display="1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audio>
            <p:audio>
              <p:cMediaNode showWhenStopped="0">
                <p:cTn id="9" fill="hold" display="1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"/>
                </p:tgtEl>
              </p:cMediaNode>
            </p:audio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 additive="base">
                                        <p:cTn id="14" dur="indefinite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 additive="base">
                                        <p:cTn id="19" dur="indefinite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20" presetID="6" presetClass="emph" presetSubtype="0" autoRev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1" dur="500" fill="hold"/>
                                        <p:tgtEl>
                                          <p:spTgt spid="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097735" y="3051810"/>
            <a:ext cx="1905000" cy="120396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6849315" y="3059430"/>
            <a:ext cx="1874520" cy="1196340"/>
          </a:xfrm>
          <a:prstGeom prst="rect">
            <a:avLst/>
          </a:prstGeom>
        </p:spPr>
      </p:pic>
      <p:sp>
        <p:nvSpPr>
          <p:cNvPr id="4" name="Text Box 3"/>
          <p:cNvSpPr txBox="1"/>
          <p:nvPr/>
        </p:nvSpPr>
        <p:spPr>
          <a:xfrm>
            <a:off x="0" y="0"/>
            <a:ext cx="12191365" cy="922020"/>
          </a:xfrm>
          <a:prstGeom prst="rect">
            <a:avLst/>
          </a:prstGeom>
          <a:noFill/>
        </p:spPr>
        <p:txBody>
          <a:bodyPr wrap="square" rtlCol="0" anchor="t">
            <a:spAutoFit/>
            <a:scene3d>
              <a:camera prst="orthographicFront"/>
              <a:lightRig rig="threePt" dir="t"/>
            </a:scene3d>
          </a:bodyPr>
          <a:lstStyle/>
          <a:p>
            <a:pPr algn="ctr"/>
            <a:r>
              <a:rPr lang="en-US" sz="5400"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Black" panose="020B0A04020102020204" charset="0"/>
                <a:cs typeface="Arial Black" panose="020B0A04020102020204" charset="0"/>
              </a:rPr>
              <a:t>Кој</a:t>
            </a:r>
            <a:r>
              <a:rPr lang="sr-Cyrl-RS" sz="5400"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Black" panose="020B0A04020102020204" charset="0"/>
                <a:cs typeface="Arial Black" panose="020B0A04020102020204" charset="0"/>
              </a:rPr>
              <a:t>и</a:t>
            </a:r>
            <a:r>
              <a:rPr lang="en-US" sz="5400"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Black" panose="020B0A04020102020204" charset="0"/>
                <a:cs typeface="Arial Black" panose="020B0A04020102020204" charset="0"/>
              </a:rPr>
              <a:t> </a:t>
            </a:r>
            <a:r>
              <a:rPr lang="sr-Cyrl-RS" altLang="en-US" sz="5400"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Black" panose="020B0A04020102020204" charset="0"/>
                <a:cs typeface="Arial Black" panose="020B0A04020102020204" charset="0"/>
              </a:rPr>
              <a:t>сат</a:t>
            </a:r>
            <a:r>
              <a:rPr lang="en-US" sz="5400"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Black" panose="020B0A04020102020204" charset="0"/>
                <a:cs typeface="Arial Black" panose="020B0A04020102020204" charset="0"/>
              </a:rPr>
              <a:t> показује </a:t>
            </a:r>
            <a:r>
              <a:rPr lang="sr-Cyrl-RS" sz="5400"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Black" panose="020B0A04020102020204" charset="0"/>
                <a:cs typeface="Arial Black" panose="020B0A04020102020204" charset="0"/>
              </a:rPr>
              <a:t>четири</a:t>
            </a:r>
            <a:r>
              <a:rPr lang="sr-Cyrl-RS" altLang="en-US" sz="5400"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Black" panose="020B0A04020102020204" charset="0"/>
                <a:cs typeface="Arial Black" panose="020B0A04020102020204" charset="0"/>
              </a:rPr>
              <a:t> </a:t>
            </a:r>
            <a:r>
              <a:rPr lang="en-US" sz="5400"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Black" panose="020B0A04020102020204" charset="0"/>
                <a:cs typeface="Arial Black" panose="020B0A04020102020204" charset="0"/>
              </a:rPr>
              <a:t>сат</a:t>
            </a:r>
            <a:r>
              <a:rPr lang="sr-Cyrl-RS" altLang="en-US" sz="5400"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Black" panose="020B0A04020102020204" charset="0"/>
                <a:cs typeface="Arial Black" panose="020B0A04020102020204" charset="0"/>
              </a:rPr>
              <a:t>а</a:t>
            </a:r>
            <a:r>
              <a:rPr lang="en-US" sz="5400"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Black" panose="020B0A04020102020204" charset="0"/>
                <a:cs typeface="Arial Black" panose="020B0A04020102020204" charset="0"/>
              </a:rPr>
              <a:t>?</a:t>
            </a:r>
          </a:p>
        </p:txBody>
      </p:sp>
      <p:sp>
        <p:nvSpPr>
          <p:cNvPr id="9" name="Action Button: Forward or Next 8">
            <a:hlinkClick r:id="" action="ppaction://hlinkshowjump?jump=nextslide"/>
          </p:cNvPr>
          <p:cNvSpPr/>
          <p:nvPr/>
        </p:nvSpPr>
        <p:spPr>
          <a:xfrm>
            <a:off x="10570415" y="3203575"/>
            <a:ext cx="899795" cy="900000"/>
          </a:xfrm>
          <a:prstGeom prst="actionButtonForwardNext">
            <a:avLst/>
          </a:prstGeom>
          <a:solidFill>
            <a:srgbClr val="9FCB3A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Action Button: Back or Previous 5">
            <a:hlinkClick r:id="" action="ppaction://hlinkshowjump?jump=previousslide"/>
          </p:cNvPr>
          <p:cNvSpPr/>
          <p:nvPr/>
        </p:nvSpPr>
        <p:spPr>
          <a:xfrm>
            <a:off x="351155" y="3203575"/>
            <a:ext cx="900000" cy="900000"/>
          </a:xfrm>
          <a:prstGeom prst="actionButtonBackPrevious">
            <a:avLst/>
          </a:prstGeom>
          <a:solidFill>
            <a:srgbClr val="9FCB3A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lstStyle/>
          <a:p>
            <a:pPr lvl="0" algn="ctr">
              <a:buClrTx/>
              <a:buSzTx/>
              <a:buFontTx/>
            </a:pPr>
            <a:endParaRPr lang="en-US">
              <a:sym typeface="+mn-ea"/>
            </a:endParaRPr>
          </a:p>
        </p:txBody>
      </p:sp>
      <p:pic>
        <p:nvPicPr>
          <p:cNvPr id="7" name="тачно_је">
            <a:hlinkClick r:id="" action="ppaction://media"/>
          </p:cNvPr>
          <p:cNvPicPr/>
          <p:nvPr>
            <a:audioFile r:link="rId1"/>
            <p:extLst>
              <p:ext uri="{DAA4B4D4-6D71-4841-9C94-3DE7FCFB9230}">
                <p14:media xmlns="" xmlns:p14="http://schemas.microsoft.com/office/powerpoint/2010/main" r:embed="rId7"/>
              </p:ext>
            </p:extLst>
          </p:nvPr>
        </p:nvPicPr>
        <p:blipFill>
          <a:blip r:embed="rId8" cstate="print"/>
          <a:stretch>
            <a:fillRect/>
          </a:stretch>
        </p:blipFill>
        <p:spPr>
          <a:xfrm>
            <a:off x="395605" y="6112510"/>
            <a:ext cx="495300" cy="495300"/>
          </a:xfrm>
          <a:prstGeom prst="rect">
            <a:avLst/>
          </a:prstGeom>
        </p:spPr>
      </p:pic>
      <p:pic>
        <p:nvPicPr>
          <p:cNvPr id="8" name="то_није_добро">
            <a:hlinkClick r:id="" action="ppaction://media"/>
          </p:cNvPr>
          <p:cNvPicPr/>
          <p:nvPr>
            <a:audioFile r:link="rId2"/>
            <p:extLst>
              <p:ext uri="{DAA4B4D4-6D71-4841-9C94-3DE7FCFB9230}">
                <p14:media xmlns="" xmlns:p14="http://schemas.microsoft.com/office/powerpoint/2010/main" r:embed="rId9"/>
              </p:ext>
            </p:extLst>
          </p:nvPr>
        </p:nvPicPr>
        <p:blipFill>
          <a:blip r:embed="rId8" cstate="print"/>
          <a:stretch>
            <a:fillRect/>
          </a:stretch>
        </p:blipFill>
        <p:spPr>
          <a:xfrm>
            <a:off x="11487785" y="6112510"/>
            <a:ext cx="495300" cy="495300"/>
          </a:xfrm>
          <a:prstGeom prst="rect">
            <a:avLst/>
          </a:prstGeom>
        </p:spPr>
      </p:pic>
      <p:pic>
        <p:nvPicPr>
          <p:cNvPr id="5" name="KOJI_SAT_POKAZUJE_4_SATА">
            <a:hlinkClick r:id="" action="ppaction://media"/>
          </p:cNvPr>
          <p:cNvPicPr/>
          <p:nvPr>
            <a:audioFile r:link="rId3"/>
            <p:extLst>
              <p:ext uri="{DAA4B4D4-6D71-4841-9C94-3DE7FCFB9230}">
                <p14:media xmlns="" xmlns:p14="http://schemas.microsoft.com/office/powerpoint/2010/main" r:embed="rId10"/>
              </p:ext>
            </p:extLst>
          </p:nvPr>
        </p:nvPicPr>
        <p:blipFill>
          <a:blip r:embed="rId8" cstate="print"/>
          <a:stretch>
            <a:fillRect/>
          </a:stretch>
        </p:blipFill>
        <p:spPr>
          <a:xfrm>
            <a:off x="553085" y="1112520"/>
            <a:ext cx="1080000" cy="10800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500" advClick="0">
        <p:strips dir="ld"/>
      </p:transition>
    </mc:Choice>
    <mc:Fallback>
      <p:transition advClick="0">
        <p:strips dir="ld"/>
      </p:transition>
    </mc:Fallback>
  </mc:AlternateContent>
  <p:timing>
    <p:tnLst>
      <p:par>
        <p:cTn id="1" dur="indefinite" restart="never" nodeType="tmRoot">
          <p:childTnLst>
            <p:audio>
              <p:cMediaNode showWhenStopped="0">
                <p:cTn id="2" fill="hold" display="1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audio>
            <p:audio>
              <p:cMediaNode showWhenStopped="0">
                <p:cTn id="3" fill="hold" display="1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"/>
                </p:tgtEl>
              </p:cMediaNode>
            </p:audio>
            <p:audio>
              <p:cMediaNode>
                <p:cTn id="4" fill="hold" display="1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  <p:seq concurrent="1" nextAc="seek">
              <p:cTn id="5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" fill="hold">
                      <p:stCondLst>
                        <p:cond delay="0"/>
                      </p:stCondLst>
                      <p:childTnLst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 additive="base">
                                        <p:cTn id="9" dur="3108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 additive="base">
                                        <p:cTn id="14" dur="indefinite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 additive="base">
                                        <p:cTn id="19" dur="indefinite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20" presetID="6" presetClass="emph" presetSubtype="0" autoRev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1" dur="500" fill="hold"/>
                                        <p:tgtEl>
                                          <p:spTgt spid="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909570" y="2453640"/>
            <a:ext cx="1889760" cy="195072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7294880" y="2461260"/>
            <a:ext cx="1882140" cy="1935480"/>
          </a:xfrm>
          <a:prstGeom prst="rect">
            <a:avLst/>
          </a:prstGeom>
        </p:spPr>
      </p:pic>
      <p:sp>
        <p:nvSpPr>
          <p:cNvPr id="4" name="Text Box 3"/>
          <p:cNvSpPr txBox="1"/>
          <p:nvPr/>
        </p:nvSpPr>
        <p:spPr>
          <a:xfrm>
            <a:off x="0" y="0"/>
            <a:ext cx="12191365" cy="922020"/>
          </a:xfrm>
          <a:prstGeom prst="rect">
            <a:avLst/>
          </a:prstGeom>
          <a:noFill/>
        </p:spPr>
        <p:txBody>
          <a:bodyPr wrap="square" rtlCol="0" anchor="t">
            <a:spAutoFit/>
            <a:scene3d>
              <a:camera prst="orthographicFront"/>
              <a:lightRig rig="threePt" dir="t"/>
            </a:scene3d>
          </a:bodyPr>
          <a:lstStyle/>
          <a:p>
            <a:pPr algn="ctr"/>
            <a:r>
              <a:rPr lang="en-US" sz="5400"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Black" panose="020B0A04020102020204" charset="0"/>
                <a:cs typeface="Arial Black" panose="020B0A04020102020204" charset="0"/>
              </a:rPr>
              <a:t>Кој</a:t>
            </a:r>
            <a:r>
              <a:rPr lang="sr-Cyrl-RS" sz="5400"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Black" panose="020B0A04020102020204" charset="0"/>
                <a:cs typeface="Arial Black" panose="020B0A04020102020204" charset="0"/>
              </a:rPr>
              <a:t>и</a:t>
            </a:r>
            <a:r>
              <a:rPr lang="en-US" sz="5400"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Black" panose="020B0A04020102020204" charset="0"/>
                <a:cs typeface="Arial Black" panose="020B0A04020102020204" charset="0"/>
              </a:rPr>
              <a:t> </a:t>
            </a:r>
            <a:r>
              <a:rPr lang="sr-Cyrl-RS" altLang="en-US" sz="5400"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Black" panose="020B0A04020102020204" charset="0"/>
                <a:cs typeface="Arial Black" panose="020B0A04020102020204" charset="0"/>
              </a:rPr>
              <a:t>сат</a:t>
            </a:r>
            <a:r>
              <a:rPr lang="en-US" sz="5400"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Black" panose="020B0A04020102020204" charset="0"/>
                <a:cs typeface="Arial Black" panose="020B0A04020102020204" charset="0"/>
              </a:rPr>
              <a:t> показује </a:t>
            </a:r>
            <a:r>
              <a:rPr lang="sr-Cyrl-RS" altLang="en-US" sz="5400"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Black" panose="020B0A04020102020204" charset="0"/>
                <a:cs typeface="Arial Black" panose="020B0A04020102020204" charset="0"/>
              </a:rPr>
              <a:t>шест </a:t>
            </a:r>
            <a:r>
              <a:rPr lang="en-US" sz="5400"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Black" panose="020B0A04020102020204" charset="0"/>
                <a:cs typeface="Arial Black" panose="020B0A04020102020204" charset="0"/>
              </a:rPr>
              <a:t>сат</a:t>
            </a:r>
            <a:r>
              <a:rPr lang="sr-Cyrl-RS" altLang="en-US" sz="5400"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Black" panose="020B0A04020102020204" charset="0"/>
                <a:cs typeface="Arial Black" panose="020B0A04020102020204" charset="0"/>
              </a:rPr>
              <a:t>и</a:t>
            </a:r>
            <a:r>
              <a:rPr lang="en-US" sz="5400"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Black" panose="020B0A04020102020204" charset="0"/>
                <a:cs typeface="Arial Black" panose="020B0A04020102020204" charset="0"/>
              </a:rPr>
              <a:t>?</a:t>
            </a:r>
          </a:p>
        </p:txBody>
      </p:sp>
      <p:sp>
        <p:nvSpPr>
          <p:cNvPr id="9" name="Action Button: Forward or Next 8">
            <a:hlinkClick r:id="" action="ppaction://hlinkshowjump?jump=nextslide"/>
          </p:cNvPr>
          <p:cNvSpPr/>
          <p:nvPr/>
        </p:nvSpPr>
        <p:spPr>
          <a:xfrm>
            <a:off x="10570415" y="3203575"/>
            <a:ext cx="899795" cy="900000"/>
          </a:xfrm>
          <a:prstGeom prst="actionButtonForwardNext">
            <a:avLst/>
          </a:prstGeom>
          <a:solidFill>
            <a:srgbClr val="9FCB3A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Action Button: Back or Previous 5">
            <a:hlinkClick r:id="" action="ppaction://hlinkshowjump?jump=previousslide"/>
          </p:cNvPr>
          <p:cNvSpPr/>
          <p:nvPr/>
        </p:nvSpPr>
        <p:spPr>
          <a:xfrm>
            <a:off x="351155" y="3203575"/>
            <a:ext cx="900000" cy="900000"/>
          </a:xfrm>
          <a:prstGeom prst="actionButtonBackPrevious">
            <a:avLst/>
          </a:prstGeom>
          <a:solidFill>
            <a:srgbClr val="9FCB3A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lstStyle/>
          <a:p>
            <a:pPr lvl="0" algn="ctr">
              <a:buClrTx/>
              <a:buSzTx/>
              <a:buFontTx/>
            </a:pPr>
            <a:endParaRPr lang="en-US">
              <a:sym typeface="+mn-ea"/>
            </a:endParaRPr>
          </a:p>
        </p:txBody>
      </p:sp>
      <p:pic>
        <p:nvPicPr>
          <p:cNvPr id="7" name="тачно_је">
            <a:hlinkClick r:id="" action="ppaction://media"/>
          </p:cNvPr>
          <p:cNvPicPr/>
          <p:nvPr>
            <a:audioFile r:link="rId1"/>
            <p:extLst>
              <p:ext uri="{DAA4B4D4-6D71-4841-9C94-3DE7FCFB9230}">
                <p14:media xmlns="" xmlns:p14="http://schemas.microsoft.com/office/powerpoint/2010/main" r:embed="rId7"/>
              </p:ext>
            </p:extLst>
          </p:nvPr>
        </p:nvPicPr>
        <p:blipFill>
          <a:blip r:embed="rId8" cstate="print"/>
          <a:stretch>
            <a:fillRect/>
          </a:stretch>
        </p:blipFill>
        <p:spPr>
          <a:xfrm>
            <a:off x="395605" y="6112510"/>
            <a:ext cx="495300" cy="495300"/>
          </a:xfrm>
          <a:prstGeom prst="rect">
            <a:avLst/>
          </a:prstGeom>
        </p:spPr>
      </p:pic>
      <p:pic>
        <p:nvPicPr>
          <p:cNvPr id="8" name="то_није_добро">
            <a:hlinkClick r:id="" action="ppaction://media"/>
          </p:cNvPr>
          <p:cNvPicPr/>
          <p:nvPr>
            <a:audioFile r:link="rId2"/>
            <p:extLst>
              <p:ext uri="{DAA4B4D4-6D71-4841-9C94-3DE7FCFB9230}">
                <p14:media xmlns="" xmlns:p14="http://schemas.microsoft.com/office/powerpoint/2010/main" r:embed="rId9"/>
              </p:ext>
            </p:extLst>
          </p:nvPr>
        </p:nvPicPr>
        <p:blipFill>
          <a:blip r:embed="rId8" cstate="print"/>
          <a:stretch>
            <a:fillRect/>
          </a:stretch>
        </p:blipFill>
        <p:spPr>
          <a:xfrm>
            <a:off x="11487785" y="6112510"/>
            <a:ext cx="495300" cy="495300"/>
          </a:xfrm>
          <a:prstGeom prst="rect">
            <a:avLst/>
          </a:prstGeom>
        </p:spPr>
      </p:pic>
      <p:pic>
        <p:nvPicPr>
          <p:cNvPr id="5" name="KOJI_SAT_POKAZUJE_6_SATI">
            <a:hlinkClick r:id="" action="ppaction://media"/>
          </p:cNvPr>
          <p:cNvPicPr/>
          <p:nvPr>
            <a:audioFile r:link="rId3"/>
            <p:extLst>
              <p:ext uri="{DAA4B4D4-6D71-4841-9C94-3DE7FCFB9230}">
                <p14:media xmlns="" xmlns:p14="http://schemas.microsoft.com/office/powerpoint/2010/main" r:embed="rId10"/>
              </p:ext>
            </p:extLst>
          </p:nvPr>
        </p:nvPicPr>
        <p:blipFill>
          <a:blip r:embed="rId8" cstate="print"/>
          <a:stretch>
            <a:fillRect/>
          </a:stretch>
        </p:blipFill>
        <p:spPr>
          <a:xfrm>
            <a:off x="395605" y="922020"/>
            <a:ext cx="1080000" cy="10800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500" advClick="0">
        <p:strips dir="ld"/>
      </p:transition>
    </mc:Choice>
    <mc:Fallback>
      <p:transition advClick="0">
        <p:strips dir="ld"/>
      </p:transition>
    </mc:Fallback>
  </mc:AlternateContent>
  <p:timing>
    <p:tnLst>
      <p:par>
        <p:cTn id="1" dur="indefinite" restart="never" nodeType="tmRoot">
          <p:childTnLst>
            <p:audio>
              <p:cMediaNode showWhenStopped="0">
                <p:cTn id="2" fill="hold" display="1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audio>
            <p:audio>
              <p:cMediaNode showWhenStopped="0">
                <p:cTn id="3" fill="hold" display="1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"/>
                </p:tgtEl>
              </p:cMediaNode>
            </p:audio>
            <p:audio>
              <p:cMediaNode>
                <p:cTn id="4" fill="hold" display="1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  <p:seq concurrent="1" nextAc="seek">
              <p:cTn id="5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" fill="hold">
                      <p:stCondLst>
                        <p:cond delay="0"/>
                      </p:stCondLst>
                      <p:childTnLst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 additive="base">
                                        <p:cTn id="9" dur="3108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 additive="base">
                                        <p:cTn id="14" dur="indefinite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15" presetID="6" presetClass="emph" presetSubtype="0" autoRev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6" dur="500" fill="hold"/>
                                        <p:tgtEl>
                                          <p:spTgt spid="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 additive="base">
                                        <p:cTn id="21" dur="indefinite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тачно_је">
            <a:hlinkClick r:id="" action="ppaction://media"/>
          </p:cNvPr>
          <p:cNvPicPr/>
          <p:nvPr>
            <a:audioFile r:link="rId1"/>
            <p:extLst>
              <p:ext uri="{DAA4B4D4-6D71-4841-9C94-3DE7FCFB9230}">
                <p14:media xmlns="" xmlns:p14="http://schemas.microsoft.com/office/powerpoint/2010/main" r:embed="rId5"/>
              </p:ext>
            </p:extLst>
          </p:nvPr>
        </p:nvPicPr>
        <p:blipFill>
          <a:blip r:embed="rId6" cstate="print"/>
          <a:stretch>
            <a:fillRect/>
          </a:stretch>
        </p:blipFill>
        <p:spPr>
          <a:xfrm>
            <a:off x="395605" y="6112510"/>
            <a:ext cx="495300" cy="495300"/>
          </a:xfrm>
          <a:prstGeom prst="rect">
            <a:avLst/>
          </a:prstGeom>
        </p:spPr>
      </p:pic>
      <p:pic>
        <p:nvPicPr>
          <p:cNvPr id="7" name="то_није_добро">
            <a:hlinkClick r:id="" action="ppaction://media"/>
          </p:cNvPr>
          <p:cNvPicPr/>
          <p:nvPr>
            <a:audioFile r:link="rId2"/>
            <p:extLst>
              <p:ext uri="{DAA4B4D4-6D71-4841-9C94-3DE7FCFB9230}">
                <p14:media xmlns="" xmlns:p14="http://schemas.microsoft.com/office/powerpoint/2010/main" r:embed="rId7"/>
              </p:ext>
            </p:extLst>
          </p:nvPr>
        </p:nvPicPr>
        <p:blipFill>
          <a:blip r:embed="rId6" cstate="print"/>
          <a:stretch>
            <a:fillRect/>
          </a:stretch>
        </p:blipFill>
        <p:spPr>
          <a:xfrm>
            <a:off x="11487785" y="6112510"/>
            <a:ext cx="495300" cy="495300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3095195" y="3047785"/>
            <a:ext cx="1912620" cy="121158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6851855" y="3055405"/>
            <a:ext cx="1874520" cy="1196340"/>
          </a:xfrm>
          <a:prstGeom prst="rect">
            <a:avLst/>
          </a:prstGeom>
        </p:spPr>
      </p:pic>
      <p:sp>
        <p:nvSpPr>
          <p:cNvPr id="4" name="Text Box 3"/>
          <p:cNvSpPr txBox="1"/>
          <p:nvPr/>
        </p:nvSpPr>
        <p:spPr>
          <a:xfrm>
            <a:off x="0" y="0"/>
            <a:ext cx="12191365" cy="922020"/>
          </a:xfrm>
          <a:prstGeom prst="rect">
            <a:avLst/>
          </a:prstGeom>
          <a:noFill/>
        </p:spPr>
        <p:txBody>
          <a:bodyPr wrap="square" rtlCol="0" anchor="t">
            <a:spAutoFit/>
            <a:scene3d>
              <a:camera prst="orthographicFront"/>
              <a:lightRig rig="threePt" dir="t"/>
            </a:scene3d>
          </a:bodyPr>
          <a:lstStyle/>
          <a:p>
            <a:pPr algn="ctr"/>
            <a:r>
              <a:rPr lang="en-US" sz="5400"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Black" panose="020B0A04020102020204" charset="0"/>
                <a:cs typeface="Arial Black" panose="020B0A04020102020204" charset="0"/>
              </a:rPr>
              <a:t>Кој</a:t>
            </a:r>
            <a:r>
              <a:rPr lang="sr-Cyrl-RS" sz="5400"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Black" panose="020B0A04020102020204" charset="0"/>
                <a:cs typeface="Arial Black" panose="020B0A04020102020204" charset="0"/>
              </a:rPr>
              <a:t>и</a:t>
            </a:r>
            <a:r>
              <a:rPr lang="en-US" sz="5400"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Black" panose="020B0A04020102020204" charset="0"/>
                <a:cs typeface="Arial Black" panose="020B0A04020102020204" charset="0"/>
              </a:rPr>
              <a:t> </a:t>
            </a:r>
            <a:r>
              <a:rPr lang="sr-Cyrl-RS" altLang="en-US" sz="5400"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Black" panose="020B0A04020102020204" charset="0"/>
                <a:cs typeface="Arial Black" panose="020B0A04020102020204" charset="0"/>
              </a:rPr>
              <a:t>сат</a:t>
            </a:r>
            <a:r>
              <a:rPr lang="en-US" sz="5400"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Black" panose="020B0A04020102020204" charset="0"/>
                <a:cs typeface="Arial Black" panose="020B0A04020102020204" charset="0"/>
              </a:rPr>
              <a:t> показује </a:t>
            </a:r>
            <a:r>
              <a:rPr lang="sr-Cyrl-RS" altLang="en-US" sz="5400"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Black" panose="020B0A04020102020204" charset="0"/>
                <a:cs typeface="Arial Black" panose="020B0A04020102020204" charset="0"/>
              </a:rPr>
              <a:t>седам </a:t>
            </a:r>
            <a:r>
              <a:rPr lang="en-US" sz="5400"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Black" panose="020B0A04020102020204" charset="0"/>
                <a:cs typeface="Arial Black" panose="020B0A04020102020204" charset="0"/>
              </a:rPr>
              <a:t>сат</a:t>
            </a:r>
            <a:r>
              <a:rPr lang="sr-Cyrl-RS" altLang="en-US" sz="5400"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Black" panose="020B0A04020102020204" charset="0"/>
                <a:cs typeface="Arial Black" panose="020B0A04020102020204" charset="0"/>
              </a:rPr>
              <a:t>и</a:t>
            </a:r>
            <a:r>
              <a:rPr lang="en-US" sz="5400"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Black" panose="020B0A04020102020204" charset="0"/>
                <a:cs typeface="Arial Black" panose="020B0A04020102020204" charset="0"/>
              </a:rPr>
              <a:t>?</a:t>
            </a:r>
          </a:p>
        </p:txBody>
      </p:sp>
      <p:sp>
        <p:nvSpPr>
          <p:cNvPr id="9" name="Action Button: Forward or Next 8">
            <a:hlinkClick r:id="" action="ppaction://hlinkshowjump?jump=nextslide"/>
          </p:cNvPr>
          <p:cNvSpPr/>
          <p:nvPr/>
        </p:nvSpPr>
        <p:spPr>
          <a:xfrm>
            <a:off x="10570415" y="3203575"/>
            <a:ext cx="899795" cy="900000"/>
          </a:xfrm>
          <a:prstGeom prst="actionButtonForwardNext">
            <a:avLst/>
          </a:prstGeom>
          <a:solidFill>
            <a:srgbClr val="9FCB3A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Action Button: Back or Previous 4">
            <a:hlinkClick r:id="" action="ppaction://hlinkshowjump?jump=previousslide"/>
          </p:cNvPr>
          <p:cNvSpPr/>
          <p:nvPr/>
        </p:nvSpPr>
        <p:spPr>
          <a:xfrm>
            <a:off x="351155" y="3203575"/>
            <a:ext cx="900000" cy="900000"/>
          </a:xfrm>
          <a:prstGeom prst="actionButtonBackPrevious">
            <a:avLst/>
          </a:prstGeom>
          <a:solidFill>
            <a:srgbClr val="9FCB3A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lstStyle/>
          <a:p>
            <a:pPr lvl="0" algn="ctr">
              <a:buClrTx/>
              <a:buSzTx/>
              <a:buFontTx/>
            </a:pPr>
            <a:endParaRPr lang="en-US">
              <a:sym typeface="+mn-ea"/>
            </a:endParaRPr>
          </a:p>
        </p:txBody>
      </p:sp>
      <p:pic>
        <p:nvPicPr>
          <p:cNvPr id="8" name="KOJI_SAT_POKAZUJE_7_SATI">
            <a:hlinkClick r:id="" action="ppaction://media"/>
          </p:cNvPr>
          <p:cNvPicPr/>
          <p:nvPr>
            <a:audioFile r:link="rId3"/>
            <p:extLst>
              <p:ext uri="{DAA4B4D4-6D71-4841-9C94-3DE7FCFB9230}">
                <p14:media xmlns="" xmlns:p14="http://schemas.microsoft.com/office/powerpoint/2010/main" r:embed="rId10"/>
              </p:ext>
            </p:extLst>
          </p:nvPr>
        </p:nvPicPr>
        <p:blipFill>
          <a:blip r:embed="rId6" cstate="print"/>
          <a:stretch>
            <a:fillRect/>
          </a:stretch>
        </p:blipFill>
        <p:spPr>
          <a:xfrm>
            <a:off x="351155" y="922020"/>
            <a:ext cx="1080000" cy="10800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500" advClick="0">
        <p:strips dir="ld"/>
      </p:transition>
    </mc:Choice>
    <mc:Fallback>
      <p:transition advClick="0">
        <p:strips dir="ld"/>
      </p:transition>
    </mc:Fallback>
  </mc:AlternateContent>
  <p:timing>
    <p:tnLst>
      <p:par>
        <p:cTn id="1" dur="indefinite" restart="never" nodeType="tmRoot">
          <p:childTnLst>
            <p:audio>
              <p:cMediaNode showWhenStopped="0">
                <p:cTn id="2" fill="hold" display="1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  <p:audio>
              <p:cMediaNode showWhenStopped="0">
                <p:cTn id="3" fill="hold" display="1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audio>
            <p:seq concurrent="1" nextAc="seek">
              <p:cTn id="4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" fill="hold">
                      <p:stCondLst>
                        <p:cond delay="0"/>
                      </p:stCondLst>
                      <p:childTnLst>
                        <p:par>
                          <p:cTn id="6" fill="hold">
                            <p:stCondLst>
                              <p:cond delay="0"/>
                            </p:stCondLst>
                            <p:childTnLst>
                              <p:par>
                                <p:cTn id="7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 additive="base">
                                        <p:cTn id="8" dur="indefinite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9" presetID="6" presetClass="emph" presetSubtype="0" autoRev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 additive="base">
                                        <p:cTn id="15" dur="indefinite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audio>
              <p:cMediaNode>
                <p:cTn id="16" fill="hold" display="1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"/>
                </p:tgtEl>
              </p:cMediaNode>
            </p:audio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 additive="base">
                                        <p:cTn id="21" dur="3552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3"/>
          <p:cNvSpPr txBox="1"/>
          <p:nvPr/>
        </p:nvSpPr>
        <p:spPr>
          <a:xfrm>
            <a:off x="0" y="0"/>
            <a:ext cx="12191365" cy="922020"/>
          </a:xfrm>
          <a:prstGeom prst="rect">
            <a:avLst/>
          </a:prstGeom>
          <a:noFill/>
        </p:spPr>
        <p:txBody>
          <a:bodyPr wrap="square" rtlCol="0" anchor="t">
            <a:spAutoFit/>
            <a:scene3d>
              <a:camera prst="orthographicFront"/>
              <a:lightRig rig="threePt" dir="t"/>
            </a:scene3d>
          </a:bodyPr>
          <a:lstStyle/>
          <a:p>
            <a:pPr algn="ctr"/>
            <a:r>
              <a:rPr lang="en-US" sz="540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Arial Black" panose="020B0A04020102020204" charset="0"/>
                <a:cs typeface="Arial Black" panose="020B0A04020102020204" charset="0"/>
              </a:rPr>
              <a:t>Које време показује сат?</a:t>
            </a:r>
          </a:p>
        </p:txBody>
      </p:sp>
      <p:sp>
        <p:nvSpPr>
          <p:cNvPr id="7" name="Text Box 6"/>
          <p:cNvSpPr txBox="1"/>
          <p:nvPr/>
        </p:nvSpPr>
        <p:spPr>
          <a:xfrm>
            <a:off x="6378575" y="2281555"/>
            <a:ext cx="3394710" cy="922020"/>
          </a:xfrm>
          <a:prstGeom prst="rect">
            <a:avLst/>
          </a:prstGeom>
          <a:noFill/>
        </p:spPr>
        <p:txBody>
          <a:bodyPr wrap="square" rtlCol="0" anchor="t">
            <a:spAutoFit/>
            <a:scene3d>
              <a:camera prst="orthographicFront"/>
              <a:lightRig rig="threePt" dir="t"/>
            </a:scene3d>
          </a:bodyPr>
          <a:lstStyle/>
          <a:p>
            <a:pPr algn="l"/>
            <a:r>
              <a:rPr lang="sr-Latn-RS" altLang="en-US" sz="540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Arial Black" panose="020B0A04020102020204" charset="0"/>
                <a:cs typeface="Arial Black" panose="020B0A04020102020204" charset="0"/>
              </a:rPr>
              <a:t>5:00</a:t>
            </a:r>
            <a:endParaRPr lang="en-US" sz="5400">
              <a:ln w="9525" cmpd="sng">
                <a:solidFill>
                  <a:schemeClr val="accent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  <a:latin typeface="Arial Black" panose="020B0A04020102020204" charset="0"/>
              <a:cs typeface="Arial Black" panose="020B0A04020102020204" charset="0"/>
            </a:endParaRPr>
          </a:p>
        </p:txBody>
      </p:sp>
      <p:sp>
        <p:nvSpPr>
          <p:cNvPr id="8" name="Text Box 7"/>
          <p:cNvSpPr txBox="1"/>
          <p:nvPr/>
        </p:nvSpPr>
        <p:spPr>
          <a:xfrm>
            <a:off x="6378575" y="4103370"/>
            <a:ext cx="3394710" cy="922020"/>
          </a:xfrm>
          <a:prstGeom prst="rect">
            <a:avLst/>
          </a:prstGeom>
          <a:noFill/>
        </p:spPr>
        <p:txBody>
          <a:bodyPr wrap="square" rtlCol="0" anchor="t">
            <a:spAutoFit/>
            <a:scene3d>
              <a:camera prst="orthographicFront"/>
              <a:lightRig rig="threePt" dir="t"/>
            </a:scene3d>
          </a:bodyPr>
          <a:lstStyle/>
          <a:p>
            <a:pPr algn="l"/>
            <a:r>
              <a:rPr lang="sr-Latn-RS" altLang="en-US" sz="540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Arial Black" panose="020B0A04020102020204" charset="0"/>
                <a:cs typeface="Arial Black" panose="020B0A04020102020204" charset="0"/>
              </a:rPr>
              <a:t>12:00</a:t>
            </a:r>
            <a:endParaRPr lang="en-US" sz="5400">
              <a:ln w="9525" cmpd="sng">
                <a:solidFill>
                  <a:schemeClr val="accent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  <a:latin typeface="Arial Black" panose="020B0A04020102020204" charset="0"/>
              <a:cs typeface="Arial Black" panose="020B0A04020102020204" charset="0"/>
            </a:endParaRPr>
          </a:p>
        </p:txBody>
      </p:sp>
      <p:pic>
        <p:nvPicPr>
          <p:cNvPr id="10" name="bravo">
            <a:hlinkClick r:id="" action="ppaction://media"/>
          </p:cNvPr>
          <p:cNvPicPr/>
          <p:nvPr>
            <a:audioFile r:link="rId1"/>
            <p:extLst>
              <p:ext uri="{DAA4B4D4-6D71-4841-9C94-3DE7FCFB9230}">
                <p14:media xmlns="" xmlns:p14="http://schemas.microsoft.com/office/powerpoint/2010/main" r:embed="rId6"/>
              </p:ext>
            </p:extLst>
          </p:nvPr>
        </p:nvPicPr>
        <p:blipFill>
          <a:blip r:embed="rId7" cstate="print"/>
          <a:stretch>
            <a:fillRect/>
          </a:stretch>
        </p:blipFill>
        <p:spPr>
          <a:xfrm>
            <a:off x="867410" y="5843270"/>
            <a:ext cx="495300" cy="495300"/>
          </a:xfrm>
          <a:prstGeom prst="rect">
            <a:avLst/>
          </a:prstGeom>
        </p:spPr>
      </p:pic>
      <p:pic>
        <p:nvPicPr>
          <p:cNvPr id="2" name="hajde_probaj_jos_jednom">
            <a:hlinkClick r:id="" action="ppaction://media"/>
          </p:cNvPr>
          <p:cNvPicPr/>
          <p:nvPr>
            <a:audioFile r:link="rId2"/>
            <p:extLst>
              <p:ext uri="{DAA4B4D4-6D71-4841-9C94-3DE7FCFB9230}">
                <p14:media xmlns="" xmlns:p14="http://schemas.microsoft.com/office/powerpoint/2010/main" r:embed="rId8"/>
              </p:ext>
            </p:extLst>
          </p:nvPr>
        </p:nvPicPr>
        <p:blipFill>
          <a:blip r:embed="rId7" cstate="print"/>
          <a:stretch>
            <a:fillRect/>
          </a:stretch>
        </p:blipFill>
        <p:spPr>
          <a:xfrm>
            <a:off x="11513185" y="5843270"/>
            <a:ext cx="495300" cy="495300"/>
          </a:xfrm>
          <a:prstGeom prst="rect">
            <a:avLst/>
          </a:prstGeom>
        </p:spPr>
      </p:pic>
      <p:pic>
        <p:nvPicPr>
          <p:cNvPr id="3" name="koje_vreme_pokazuje_sat">
            <a:hlinkClick r:id="" action="ppaction://media"/>
          </p:cNvPr>
          <p:cNvPicPr/>
          <p:nvPr>
            <a:audioFile r:link="rId3"/>
            <p:extLst>
              <p:ext uri="{DAA4B4D4-6D71-4841-9C94-3DE7FCFB9230}">
                <p14:media xmlns="" xmlns:p14="http://schemas.microsoft.com/office/powerpoint/2010/main" r:embed="rId9"/>
              </p:ext>
            </p:extLst>
          </p:nvPr>
        </p:nvPicPr>
        <p:blipFill>
          <a:blip r:embed="rId7" cstate="print"/>
          <a:stretch>
            <a:fillRect/>
          </a:stretch>
        </p:blipFill>
        <p:spPr>
          <a:xfrm>
            <a:off x="167640" y="0"/>
            <a:ext cx="1084580" cy="108458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>
            <a:off x="2343150" y="1957070"/>
            <a:ext cx="2943225" cy="2943225"/>
          </a:xfrm>
          <a:prstGeom prst="rect">
            <a:avLst/>
          </a:prstGeom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</p:pic>
      <p:sp>
        <p:nvSpPr>
          <p:cNvPr id="11" name="Action Button: Forward or Next 10">
            <a:hlinkClick r:id="" action="ppaction://hlinkshowjump?jump=nextslide"/>
          </p:cNvPr>
          <p:cNvSpPr/>
          <p:nvPr/>
        </p:nvSpPr>
        <p:spPr>
          <a:xfrm>
            <a:off x="10570210" y="3203575"/>
            <a:ext cx="900000" cy="900000"/>
          </a:xfrm>
          <a:prstGeom prst="actionButtonForwardNext">
            <a:avLst/>
          </a:prstGeom>
          <a:solidFill>
            <a:srgbClr val="9FCB3A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Action Button: Back or Previous 11">
            <a:hlinkClick r:id="" action="ppaction://hlinkshowjump?jump=previousslide"/>
          </p:cNvPr>
          <p:cNvSpPr/>
          <p:nvPr/>
        </p:nvSpPr>
        <p:spPr>
          <a:xfrm>
            <a:off x="351155" y="3203575"/>
            <a:ext cx="900000" cy="900000"/>
          </a:xfrm>
          <a:prstGeom prst="actionButtonBackPrevious">
            <a:avLst/>
          </a:prstGeom>
          <a:solidFill>
            <a:srgbClr val="9FCB3A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lstStyle/>
          <a:p>
            <a:pPr lvl="0" algn="ctr">
              <a:buClrTx/>
              <a:buSzTx/>
              <a:buFontTx/>
            </a:pPr>
            <a:endParaRPr lang="en-US">
              <a:sym typeface="+mn-ea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500" advClick="0">
        <p:strips dir="ld"/>
      </p:transition>
    </mc:Choice>
    <mc:Fallback>
      <p:transition advClick="0">
        <p:strips dir="ld"/>
      </p:transition>
    </mc:Fallback>
  </mc:AlternateContent>
  <p:timing>
    <p:tnLst>
      <p:par>
        <p:cTn id="1" dur="indefinite" restart="never" nodeType="tmRoot">
          <p:childTnLst>
            <p:audio>
              <p:cMediaNode showWhenStopped="0">
                <p:cTn id="2" fill="hold" display="1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0"/>
                </p:tgtEl>
              </p:cMediaNode>
            </p:audio>
            <p:seq concurrent="1" nextAc="seek">
              <p:cTn id="3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" fill="hold">
                      <p:stCondLst>
                        <p:cond delay="0"/>
                      </p:stCondLst>
                      <p:childTnLst>
                        <p:par>
                          <p:cTn id="5" fill="hold">
                            <p:stCondLst>
                              <p:cond delay="0"/>
                            </p:stCondLst>
                            <p:childTnLst>
                              <p:par>
                                <p:cTn id="6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 additive="base">
                                        <p:cTn id="7" dur="731" fill="hold"/>
                                        <p:tgtEl>
                                          <p:spTgt spid="1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8" presetID="6" presetClass="emph" presetSubtype="0" autoRev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9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audio>
              <p:cMediaNode showWhenStopped="0">
                <p:cTn id="10" fill="hold" display="1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audio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 additive="base">
                                        <p:cTn id="15" dur="1567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audio>
              <p:cMediaNode>
                <p:cTn id="16" fill="hold" display="1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 additive="base">
                                        <p:cTn id="21" dur="2298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3"/>
          <p:cNvSpPr txBox="1"/>
          <p:nvPr/>
        </p:nvSpPr>
        <p:spPr>
          <a:xfrm>
            <a:off x="0" y="0"/>
            <a:ext cx="12191365" cy="922020"/>
          </a:xfrm>
          <a:prstGeom prst="rect">
            <a:avLst/>
          </a:prstGeom>
          <a:noFill/>
        </p:spPr>
        <p:txBody>
          <a:bodyPr wrap="square" rtlCol="0" anchor="t">
            <a:spAutoFit/>
            <a:scene3d>
              <a:camera prst="orthographicFront"/>
              <a:lightRig rig="threePt" dir="t"/>
            </a:scene3d>
          </a:bodyPr>
          <a:lstStyle/>
          <a:p>
            <a:pPr algn="ctr"/>
            <a:r>
              <a:rPr lang="en-US" sz="540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Arial Black" panose="020B0A04020102020204" charset="0"/>
                <a:cs typeface="Arial Black" panose="020B0A04020102020204" charset="0"/>
              </a:rPr>
              <a:t>Које време показује сат?</a:t>
            </a:r>
          </a:p>
        </p:txBody>
      </p:sp>
      <p:sp>
        <p:nvSpPr>
          <p:cNvPr id="7" name="Text Box 6"/>
          <p:cNvSpPr txBox="1"/>
          <p:nvPr/>
        </p:nvSpPr>
        <p:spPr>
          <a:xfrm>
            <a:off x="5831840" y="2281555"/>
            <a:ext cx="3394710" cy="922020"/>
          </a:xfrm>
          <a:prstGeom prst="rect">
            <a:avLst/>
          </a:prstGeom>
          <a:noFill/>
        </p:spPr>
        <p:txBody>
          <a:bodyPr wrap="square" rtlCol="0" anchor="t">
            <a:spAutoFit/>
            <a:scene3d>
              <a:camera prst="orthographicFront"/>
              <a:lightRig rig="threePt" dir="t"/>
            </a:scene3d>
          </a:bodyPr>
          <a:lstStyle/>
          <a:p>
            <a:r>
              <a:rPr lang="sr-Latn-RS" altLang="en-US" sz="540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Arial Black" panose="020B0A04020102020204" charset="0"/>
                <a:cs typeface="Arial Black" panose="020B0A04020102020204" charset="0"/>
              </a:rPr>
              <a:t>6:00</a:t>
            </a:r>
            <a:endParaRPr lang="en-US" sz="5400">
              <a:ln w="9525" cmpd="sng">
                <a:solidFill>
                  <a:schemeClr val="accent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  <a:latin typeface="Arial Black" panose="020B0A04020102020204" charset="0"/>
              <a:cs typeface="Arial Black" panose="020B0A04020102020204" charset="0"/>
            </a:endParaRPr>
          </a:p>
        </p:txBody>
      </p:sp>
      <p:sp>
        <p:nvSpPr>
          <p:cNvPr id="8" name="Text Box 7"/>
          <p:cNvSpPr txBox="1"/>
          <p:nvPr/>
        </p:nvSpPr>
        <p:spPr>
          <a:xfrm>
            <a:off x="5831840" y="4103370"/>
            <a:ext cx="3394710" cy="922020"/>
          </a:xfrm>
          <a:prstGeom prst="rect">
            <a:avLst/>
          </a:prstGeom>
          <a:noFill/>
        </p:spPr>
        <p:txBody>
          <a:bodyPr wrap="square" rtlCol="0" anchor="t">
            <a:spAutoFit/>
            <a:scene3d>
              <a:camera prst="orthographicFront"/>
              <a:lightRig rig="threePt" dir="t"/>
            </a:scene3d>
          </a:bodyPr>
          <a:lstStyle/>
          <a:p>
            <a:r>
              <a:rPr lang="sr-Latn-RS" altLang="en-US" sz="540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Arial Black" panose="020B0A04020102020204" charset="0"/>
                <a:cs typeface="Arial Black" panose="020B0A04020102020204" charset="0"/>
              </a:rPr>
              <a:t>12:00</a:t>
            </a:r>
            <a:endParaRPr lang="en-US" sz="5400">
              <a:ln w="9525" cmpd="sng">
                <a:solidFill>
                  <a:schemeClr val="accent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  <a:latin typeface="Arial Black" panose="020B0A04020102020204" charset="0"/>
              <a:cs typeface="Arial Black" panose="020B0A04020102020204" charset="0"/>
            </a:endParaRPr>
          </a:p>
        </p:txBody>
      </p:sp>
      <p:pic>
        <p:nvPicPr>
          <p:cNvPr id="10" name="bravo">
            <a:hlinkClick r:id="" action="ppaction://media"/>
          </p:cNvPr>
          <p:cNvPicPr/>
          <p:nvPr>
            <a:audioFile r:link="rId1"/>
            <p:extLst>
              <p:ext uri="{DAA4B4D4-6D71-4841-9C94-3DE7FCFB9230}">
                <p14:media xmlns="" xmlns:p14="http://schemas.microsoft.com/office/powerpoint/2010/main" r:embed="rId6"/>
              </p:ext>
            </p:extLst>
          </p:nvPr>
        </p:nvPicPr>
        <p:blipFill>
          <a:blip r:embed="rId7" cstate="print"/>
          <a:stretch>
            <a:fillRect/>
          </a:stretch>
        </p:blipFill>
        <p:spPr>
          <a:xfrm>
            <a:off x="867410" y="5843270"/>
            <a:ext cx="495300" cy="495300"/>
          </a:xfrm>
          <a:prstGeom prst="rect">
            <a:avLst/>
          </a:prstGeom>
        </p:spPr>
      </p:pic>
      <p:pic>
        <p:nvPicPr>
          <p:cNvPr id="2" name="hajde_probaj_jos_jednom">
            <a:hlinkClick r:id="" action="ppaction://media"/>
          </p:cNvPr>
          <p:cNvPicPr/>
          <p:nvPr>
            <a:audioFile r:link="rId2"/>
            <p:extLst>
              <p:ext uri="{DAA4B4D4-6D71-4841-9C94-3DE7FCFB9230}">
                <p14:media xmlns="" xmlns:p14="http://schemas.microsoft.com/office/powerpoint/2010/main" r:embed="rId8"/>
              </p:ext>
            </p:extLst>
          </p:nvPr>
        </p:nvPicPr>
        <p:blipFill>
          <a:blip r:embed="rId7" cstate="print"/>
          <a:stretch>
            <a:fillRect/>
          </a:stretch>
        </p:blipFill>
        <p:spPr>
          <a:xfrm>
            <a:off x="11513185" y="5843270"/>
            <a:ext cx="495300" cy="495300"/>
          </a:xfrm>
          <a:prstGeom prst="rect">
            <a:avLst/>
          </a:prstGeom>
        </p:spPr>
      </p:pic>
      <p:pic>
        <p:nvPicPr>
          <p:cNvPr id="3" name="koje_vreme_pokazuje_sat">
            <a:hlinkClick r:id="" action="ppaction://media"/>
          </p:cNvPr>
          <p:cNvPicPr/>
          <p:nvPr>
            <a:audioFile r:link="rId3"/>
            <p:extLst>
              <p:ext uri="{DAA4B4D4-6D71-4841-9C94-3DE7FCFB9230}">
                <p14:media xmlns="" xmlns:p14="http://schemas.microsoft.com/office/powerpoint/2010/main" r:embed="rId9"/>
              </p:ext>
            </p:extLst>
          </p:nvPr>
        </p:nvPicPr>
        <p:blipFill>
          <a:blip r:embed="rId7" cstate="print"/>
          <a:stretch>
            <a:fillRect/>
          </a:stretch>
        </p:blipFill>
        <p:spPr>
          <a:xfrm>
            <a:off x="167640" y="0"/>
            <a:ext cx="1084580" cy="1084580"/>
          </a:xfrm>
          <a:prstGeom prst="rect">
            <a:avLst/>
          </a:prstGeom>
        </p:spPr>
      </p:pic>
      <p:sp>
        <p:nvSpPr>
          <p:cNvPr id="11" name="Action Button: Forward or Next 10">
            <a:hlinkClick r:id="" action="ppaction://hlinkshowjump?jump=nextslide"/>
          </p:cNvPr>
          <p:cNvSpPr/>
          <p:nvPr/>
        </p:nvSpPr>
        <p:spPr>
          <a:xfrm>
            <a:off x="10570210" y="3203575"/>
            <a:ext cx="900000" cy="900000"/>
          </a:xfrm>
          <a:prstGeom prst="actionButtonForwardNext">
            <a:avLst/>
          </a:prstGeom>
          <a:solidFill>
            <a:srgbClr val="9FCB3A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1" name="Picture 100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2210435" y="2224405"/>
            <a:ext cx="2857500" cy="28575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5" name="Action Button: Back or Previous 4">
            <a:hlinkClick r:id="" action="ppaction://hlinkshowjump?jump=previousslide"/>
          </p:cNvPr>
          <p:cNvSpPr/>
          <p:nvPr/>
        </p:nvSpPr>
        <p:spPr>
          <a:xfrm>
            <a:off x="351155" y="3203575"/>
            <a:ext cx="900000" cy="900000"/>
          </a:xfrm>
          <a:prstGeom prst="actionButtonBackPrevious">
            <a:avLst/>
          </a:prstGeom>
          <a:solidFill>
            <a:srgbClr val="9FCB3A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lstStyle/>
          <a:p>
            <a:pPr lvl="0" algn="ctr">
              <a:buClrTx/>
              <a:buSzTx/>
              <a:buFontTx/>
            </a:pPr>
            <a:endParaRPr lang="en-US">
              <a:sym typeface="+mn-ea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500" advClick="0">
        <p:strips dir="ld"/>
      </p:transition>
    </mc:Choice>
    <mc:Fallback>
      <p:transition advClick="0">
        <p:strips dir="ld"/>
      </p:transition>
    </mc:Fallback>
  </mc:AlternateContent>
  <p:timing>
    <p:tnLst>
      <p:par>
        <p:cTn id="1" dur="indefinite" restart="never" nodeType="tmRoot">
          <p:childTnLst>
            <p:audio>
              <p:cMediaNode showWhenStopped="0">
                <p:cTn id="2" fill="hold" display="1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0"/>
                </p:tgtEl>
              </p:cMediaNode>
            </p:audio>
            <p:seq concurrent="1" nextAc="seek">
              <p:cTn id="3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" fill="hold">
                      <p:stCondLst>
                        <p:cond delay="0"/>
                      </p:stCondLst>
                      <p:childTnLst>
                        <p:par>
                          <p:cTn id="5" fill="hold">
                            <p:stCondLst>
                              <p:cond delay="0"/>
                            </p:stCondLst>
                            <p:childTnLst>
                              <p:par>
                                <p:cTn id="6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 additive="base">
                                        <p:cTn id="7" dur="731" fill="hold"/>
                                        <p:tgtEl>
                                          <p:spTgt spid="1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8" presetID="6" presetClass="emph" presetSubtype="0" autoRev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9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audio>
              <p:cMediaNode showWhenStopped="0">
                <p:cTn id="10" fill="hold" display="1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audio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 additive="base">
                                        <p:cTn id="15" dur="1567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audio>
              <p:cMediaNode>
                <p:cTn id="16" fill="hold" display="1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 additive="base">
                                        <p:cTn id="21" dur="2298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3"/>
          <p:cNvSpPr txBox="1"/>
          <p:nvPr/>
        </p:nvSpPr>
        <p:spPr>
          <a:xfrm>
            <a:off x="0" y="0"/>
            <a:ext cx="12191365" cy="922020"/>
          </a:xfrm>
          <a:prstGeom prst="rect">
            <a:avLst/>
          </a:prstGeom>
          <a:noFill/>
        </p:spPr>
        <p:txBody>
          <a:bodyPr wrap="square" rtlCol="0" anchor="t">
            <a:spAutoFit/>
            <a:scene3d>
              <a:camera prst="orthographicFront"/>
              <a:lightRig rig="threePt" dir="t"/>
            </a:scene3d>
          </a:bodyPr>
          <a:lstStyle/>
          <a:p>
            <a:pPr algn="ctr"/>
            <a:r>
              <a:rPr lang="en-US" sz="540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Arial Black" panose="020B0A04020102020204" charset="0"/>
                <a:cs typeface="Arial Black" panose="020B0A04020102020204" charset="0"/>
              </a:rPr>
              <a:t>Које време показује сат?</a:t>
            </a:r>
          </a:p>
        </p:txBody>
      </p:sp>
      <p:sp>
        <p:nvSpPr>
          <p:cNvPr id="7" name="Text Box 6"/>
          <p:cNvSpPr txBox="1"/>
          <p:nvPr/>
        </p:nvSpPr>
        <p:spPr>
          <a:xfrm>
            <a:off x="6281420" y="4103370"/>
            <a:ext cx="3394710" cy="922020"/>
          </a:xfrm>
          <a:prstGeom prst="rect">
            <a:avLst/>
          </a:prstGeom>
          <a:noFill/>
        </p:spPr>
        <p:txBody>
          <a:bodyPr wrap="square" rtlCol="0" anchor="t">
            <a:spAutoFit/>
            <a:scene3d>
              <a:camera prst="orthographicFront"/>
              <a:lightRig rig="threePt" dir="t"/>
            </a:scene3d>
          </a:bodyPr>
          <a:lstStyle/>
          <a:p>
            <a:r>
              <a:rPr lang="sr-Latn-RS" altLang="en-US" sz="540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Arial Black" panose="020B0A04020102020204" charset="0"/>
                <a:cs typeface="Arial Black" panose="020B0A04020102020204" charset="0"/>
              </a:rPr>
              <a:t>8:00</a:t>
            </a:r>
            <a:endParaRPr lang="en-US" sz="5400">
              <a:ln w="9525" cmpd="sng">
                <a:solidFill>
                  <a:schemeClr val="accent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  <a:latin typeface="Arial Black" panose="020B0A04020102020204" charset="0"/>
              <a:cs typeface="Arial Black" panose="020B0A04020102020204" charset="0"/>
            </a:endParaRPr>
          </a:p>
        </p:txBody>
      </p:sp>
      <p:sp>
        <p:nvSpPr>
          <p:cNvPr id="8" name="Text Box 7"/>
          <p:cNvSpPr txBox="1"/>
          <p:nvPr/>
        </p:nvSpPr>
        <p:spPr>
          <a:xfrm>
            <a:off x="6185535" y="2281555"/>
            <a:ext cx="3394710" cy="922020"/>
          </a:xfrm>
          <a:prstGeom prst="rect">
            <a:avLst/>
          </a:prstGeom>
          <a:noFill/>
        </p:spPr>
        <p:txBody>
          <a:bodyPr wrap="square" rtlCol="0" anchor="t">
            <a:spAutoFit/>
            <a:scene3d>
              <a:camera prst="orthographicFront"/>
              <a:lightRig rig="threePt" dir="t"/>
            </a:scene3d>
          </a:bodyPr>
          <a:lstStyle/>
          <a:p>
            <a:r>
              <a:rPr lang="sr-Latn-RS" altLang="en-US" sz="540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Arial Black" panose="020B0A04020102020204" charset="0"/>
                <a:cs typeface="Arial Black" panose="020B0A04020102020204" charset="0"/>
              </a:rPr>
              <a:t>9:00</a:t>
            </a:r>
            <a:endParaRPr lang="en-US" sz="5400">
              <a:ln w="9525" cmpd="sng">
                <a:solidFill>
                  <a:schemeClr val="accent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  <a:latin typeface="Arial Black" panose="020B0A04020102020204" charset="0"/>
              <a:cs typeface="Arial Black" panose="020B0A04020102020204" charset="0"/>
            </a:endParaRPr>
          </a:p>
        </p:txBody>
      </p:sp>
      <p:pic>
        <p:nvPicPr>
          <p:cNvPr id="10" name="bravo">
            <a:hlinkClick r:id="" action="ppaction://media"/>
          </p:cNvPr>
          <p:cNvPicPr/>
          <p:nvPr>
            <a:audioFile r:link="rId1"/>
            <p:extLst>
              <p:ext uri="{DAA4B4D4-6D71-4841-9C94-3DE7FCFB9230}">
                <p14:media xmlns="" xmlns:p14="http://schemas.microsoft.com/office/powerpoint/2010/main" r:embed="rId5"/>
              </p:ext>
            </p:extLst>
          </p:nvPr>
        </p:nvPicPr>
        <p:blipFill>
          <a:blip r:embed="rId6" cstate="print"/>
          <a:stretch>
            <a:fillRect/>
          </a:stretch>
        </p:blipFill>
        <p:spPr>
          <a:xfrm>
            <a:off x="867410" y="5843270"/>
            <a:ext cx="495300" cy="495300"/>
          </a:xfrm>
          <a:prstGeom prst="rect">
            <a:avLst/>
          </a:prstGeom>
        </p:spPr>
      </p:pic>
      <p:pic>
        <p:nvPicPr>
          <p:cNvPr id="2" name="hajde_probaj_jos_jednom">
            <a:hlinkClick r:id="" action="ppaction://media"/>
          </p:cNvPr>
          <p:cNvPicPr/>
          <p:nvPr>
            <a:audioFile r:link="rId2"/>
            <p:extLst>
              <p:ext uri="{DAA4B4D4-6D71-4841-9C94-3DE7FCFB9230}">
                <p14:media xmlns="" xmlns:p14="http://schemas.microsoft.com/office/powerpoint/2010/main" r:embed="rId7"/>
              </p:ext>
            </p:extLst>
          </p:nvPr>
        </p:nvPicPr>
        <p:blipFill>
          <a:blip r:embed="rId6" cstate="print"/>
          <a:stretch>
            <a:fillRect/>
          </a:stretch>
        </p:blipFill>
        <p:spPr>
          <a:xfrm>
            <a:off x="11513185" y="5843270"/>
            <a:ext cx="495300" cy="495300"/>
          </a:xfrm>
          <a:prstGeom prst="rect">
            <a:avLst/>
          </a:prstGeom>
        </p:spPr>
      </p:pic>
      <p:pic>
        <p:nvPicPr>
          <p:cNvPr id="3" name="koje_vreme_pokazuje_sat">
            <a:hlinkClick r:id="" action="ppaction://media"/>
          </p:cNvPr>
          <p:cNvPicPr/>
          <p:nvPr>
            <a:audioFile r:link="rId3"/>
            <p:extLst>
              <p:ext uri="{DAA4B4D4-6D71-4841-9C94-3DE7FCFB9230}">
                <p14:media xmlns="" xmlns:p14="http://schemas.microsoft.com/office/powerpoint/2010/main" r:embed="rId8"/>
              </p:ext>
            </p:extLst>
          </p:nvPr>
        </p:nvPicPr>
        <p:blipFill>
          <a:blip r:embed="rId6" cstate="print"/>
          <a:stretch>
            <a:fillRect/>
          </a:stretch>
        </p:blipFill>
        <p:spPr>
          <a:xfrm>
            <a:off x="167640" y="0"/>
            <a:ext cx="1084580" cy="1084580"/>
          </a:xfrm>
          <a:prstGeom prst="rect">
            <a:avLst/>
          </a:prstGeom>
        </p:spPr>
      </p:pic>
      <p:sp>
        <p:nvSpPr>
          <p:cNvPr id="9" name="Action Button: Forward or Next 8">
            <a:hlinkClick r:id="" action="ppaction://hlinkshowjump?jump=nextslide"/>
          </p:cNvPr>
          <p:cNvSpPr/>
          <p:nvPr/>
        </p:nvSpPr>
        <p:spPr>
          <a:xfrm>
            <a:off x="10570210" y="3203575"/>
            <a:ext cx="900000" cy="900000"/>
          </a:xfrm>
          <a:prstGeom prst="actionButtonForwardNext">
            <a:avLst/>
          </a:prstGeom>
          <a:solidFill>
            <a:srgbClr val="9FCB3A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Action Button: Back or Previous 5">
            <a:hlinkClick r:id="" action="ppaction://hlinkshowjump?jump=previousslide"/>
          </p:cNvPr>
          <p:cNvSpPr/>
          <p:nvPr/>
        </p:nvSpPr>
        <p:spPr>
          <a:xfrm>
            <a:off x="351155" y="3203575"/>
            <a:ext cx="900000" cy="900000"/>
          </a:xfrm>
          <a:prstGeom prst="actionButtonBackPrevious">
            <a:avLst/>
          </a:prstGeom>
          <a:solidFill>
            <a:srgbClr val="9FCB3A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lstStyle/>
          <a:p>
            <a:pPr lvl="0" algn="ctr">
              <a:buClrTx/>
              <a:buSzTx/>
              <a:buFontTx/>
            </a:pPr>
            <a:endParaRPr lang="en-US">
              <a:sym typeface="+mn-ea"/>
            </a:endParaRPr>
          </a:p>
        </p:txBody>
      </p:sp>
      <p:pic>
        <p:nvPicPr>
          <p:cNvPr id="102" name="Picture 101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2337435" y="2000250"/>
            <a:ext cx="2857500" cy="28575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500" advClick="0">
        <p:strips dir="ld"/>
      </p:transition>
    </mc:Choice>
    <mc:Fallback>
      <p:transition advClick="0">
        <p:strips dir="ld"/>
      </p:transition>
    </mc:Fallback>
  </mc:AlternateContent>
  <p:timing>
    <p:tnLst>
      <p:par>
        <p:cTn id="1" dur="indefinite" restart="never" nodeType="tmRoot">
          <p:childTnLst>
            <p:audio>
              <p:cMediaNode showWhenStopped="0">
                <p:cTn id="2" fill="hold" display="1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0"/>
                </p:tgtEl>
              </p:cMediaNode>
            </p:audio>
            <p:seq concurrent="1" nextAc="seek">
              <p:cTn id="3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" fill="hold">
                      <p:stCondLst>
                        <p:cond delay="0"/>
                      </p:stCondLst>
                      <p:childTnLst>
                        <p:par>
                          <p:cTn id="5" fill="hold">
                            <p:stCondLst>
                              <p:cond delay="0"/>
                            </p:stCondLst>
                            <p:childTnLst>
                              <p:par>
                                <p:cTn id="6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 additive="base">
                                        <p:cTn id="7" dur="731" fill="hold"/>
                                        <p:tgtEl>
                                          <p:spTgt spid="1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8" presetID="6" presetClass="emph" presetSubtype="0" autoRev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9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audio>
              <p:cMediaNode showWhenStopped="0">
                <p:cTn id="10" fill="hold" display="1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audio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 additive="base">
                                        <p:cTn id="15" dur="1567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audio>
              <p:cMediaNode>
                <p:cTn id="16" fill="hold" display="1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 additive="base">
                                        <p:cTn id="21" dur="2298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Колико је сати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Колико је сати</Template>
  <TotalTime>0</TotalTime>
  <Words>94</Words>
  <Application>Microsoft Office PowerPoint</Application>
  <PresentationFormat>Custom</PresentationFormat>
  <Paragraphs>25</Paragraphs>
  <Slides>11</Slides>
  <Notes>4</Notes>
  <HiddenSlides>0</HiddenSlides>
  <MMClips>30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Колико је сати</vt:lpstr>
      <vt:lpstr>Колико је сати?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Колико је сати?</dc:title>
  <dc:creator>Mama</dc:creator>
  <cp:lastModifiedBy>Mama</cp:lastModifiedBy>
  <cp:revision>1</cp:revision>
  <dcterms:created xsi:type="dcterms:W3CDTF">2021-12-08T21:02:47Z</dcterms:created>
  <dcterms:modified xsi:type="dcterms:W3CDTF">2021-12-08T21:03:25Z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8155F8C53A12474F910AA85D1F4C037F</vt:lpwstr>
  </property>
  <property fmtid="{D5CDD505-2E9C-101B-9397-08002B2CF9AE}" pid="3" name="KSOProductBuildVer">
    <vt:lpwstr>1033-11.2.0.10382</vt:lpwstr>
  </property>
</Properties>
</file>