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9DC41EE-B039-4391-9CC7-D422E75FAF54}">
  <a:tblStyle styleId="{C9DC41EE-B039-4391-9CC7-D422E75FAF5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02b8b2ecc7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02b8b2ecc7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04aaadff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04aaadff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04aaadfff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04aaadfff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104aaadfff3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104aaadfff3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04aaadfff3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104aaadfff3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04aaadfff3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04aaadfff3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04aaadfff3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104aaadfff3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104aaadfff3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104aaadfff3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104aaadfff3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104aaadfff3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104aaadfff3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104aaadfff3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2b8b2ecc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2b8b2ec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104aaadfff3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104aaadfff3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102b8b2ecc7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102b8b2ecc7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2b8b2ecc7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2b8b2ecc7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2b8b2ecc7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2b8b2ecc7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02b8b2ecc7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02b8b2ecc7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2b8b2ecc7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2b8b2ecc7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02b8b2ecc7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02b8b2ecc7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02b8b2ecc7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02b8b2ecc7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02b8b2ecc7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02b8b2ecc7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EAD1DC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r">
                <a:solidFill>
                  <a:srgbClr val="980000"/>
                </a:solidFill>
              </a:rPr>
              <a:t>ОДУЗИМАЊЕ ДО 20</a:t>
            </a:r>
            <a:endParaRPr>
              <a:solidFill>
                <a:srgbClr val="98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БРИСАЊЕМ И БРОЈАЊЕМ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" name="Google Shape;208;p22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8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09" name="Google Shape;209;p22"/>
          <p:cNvSpPr/>
          <p:nvPr/>
        </p:nvSpPr>
        <p:spPr>
          <a:xfrm>
            <a:off x="343975" y="1262018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2"/>
          <p:cNvSpPr/>
          <p:nvPr/>
        </p:nvSpPr>
        <p:spPr>
          <a:xfrm>
            <a:off x="1147796" y="1262018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2"/>
          <p:cNvSpPr/>
          <p:nvPr/>
        </p:nvSpPr>
        <p:spPr>
          <a:xfrm>
            <a:off x="1951616" y="1262018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2"/>
          <p:cNvSpPr/>
          <p:nvPr/>
        </p:nvSpPr>
        <p:spPr>
          <a:xfrm>
            <a:off x="4363078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2"/>
          <p:cNvSpPr/>
          <p:nvPr/>
        </p:nvSpPr>
        <p:spPr>
          <a:xfrm>
            <a:off x="5166898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2"/>
          <p:cNvSpPr/>
          <p:nvPr/>
        </p:nvSpPr>
        <p:spPr>
          <a:xfrm>
            <a:off x="5970719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2"/>
          <p:cNvSpPr/>
          <p:nvPr/>
        </p:nvSpPr>
        <p:spPr>
          <a:xfrm>
            <a:off x="6774539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2"/>
          <p:cNvSpPr/>
          <p:nvPr/>
        </p:nvSpPr>
        <p:spPr>
          <a:xfrm>
            <a:off x="7578360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2"/>
          <p:cNvSpPr/>
          <p:nvPr/>
        </p:nvSpPr>
        <p:spPr>
          <a:xfrm>
            <a:off x="343975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2"/>
          <p:cNvSpPr/>
          <p:nvPr/>
        </p:nvSpPr>
        <p:spPr>
          <a:xfrm>
            <a:off x="1147796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2"/>
          <p:cNvSpPr/>
          <p:nvPr/>
        </p:nvSpPr>
        <p:spPr>
          <a:xfrm>
            <a:off x="1951616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2"/>
          <p:cNvSpPr/>
          <p:nvPr/>
        </p:nvSpPr>
        <p:spPr>
          <a:xfrm>
            <a:off x="2755437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2"/>
          <p:cNvSpPr/>
          <p:nvPr/>
        </p:nvSpPr>
        <p:spPr>
          <a:xfrm>
            <a:off x="3559257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2"/>
          <p:cNvSpPr/>
          <p:nvPr/>
        </p:nvSpPr>
        <p:spPr>
          <a:xfrm>
            <a:off x="2755439" y="1262025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2"/>
          <p:cNvSpPr/>
          <p:nvPr/>
        </p:nvSpPr>
        <p:spPr>
          <a:xfrm>
            <a:off x="3559260" y="1262025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2"/>
          <p:cNvSpPr/>
          <p:nvPr/>
        </p:nvSpPr>
        <p:spPr>
          <a:xfrm>
            <a:off x="4413853" y="1262025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2"/>
          <p:cNvSpPr/>
          <p:nvPr/>
        </p:nvSpPr>
        <p:spPr>
          <a:xfrm>
            <a:off x="5217673" y="1262025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Google Shape;230;p23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6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31" name="Google Shape;231;p23"/>
          <p:cNvSpPr/>
          <p:nvPr/>
        </p:nvSpPr>
        <p:spPr>
          <a:xfrm>
            <a:off x="343975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3"/>
          <p:cNvSpPr/>
          <p:nvPr/>
        </p:nvSpPr>
        <p:spPr>
          <a:xfrm>
            <a:off x="1147796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3"/>
          <p:cNvSpPr/>
          <p:nvPr/>
        </p:nvSpPr>
        <p:spPr>
          <a:xfrm>
            <a:off x="1951616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3"/>
          <p:cNvSpPr/>
          <p:nvPr/>
        </p:nvSpPr>
        <p:spPr>
          <a:xfrm>
            <a:off x="4363078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3"/>
          <p:cNvSpPr/>
          <p:nvPr/>
        </p:nvSpPr>
        <p:spPr>
          <a:xfrm>
            <a:off x="5166898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3"/>
          <p:cNvSpPr/>
          <p:nvPr/>
        </p:nvSpPr>
        <p:spPr>
          <a:xfrm>
            <a:off x="5970719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3"/>
          <p:cNvSpPr/>
          <p:nvPr/>
        </p:nvSpPr>
        <p:spPr>
          <a:xfrm>
            <a:off x="6774539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3"/>
          <p:cNvSpPr/>
          <p:nvPr/>
        </p:nvSpPr>
        <p:spPr>
          <a:xfrm>
            <a:off x="7578360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3"/>
          <p:cNvSpPr/>
          <p:nvPr/>
        </p:nvSpPr>
        <p:spPr>
          <a:xfrm>
            <a:off x="343975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3"/>
          <p:cNvSpPr/>
          <p:nvPr/>
        </p:nvSpPr>
        <p:spPr>
          <a:xfrm>
            <a:off x="1147796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3"/>
          <p:cNvSpPr/>
          <p:nvPr/>
        </p:nvSpPr>
        <p:spPr>
          <a:xfrm>
            <a:off x="1951616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3"/>
          <p:cNvSpPr/>
          <p:nvPr/>
        </p:nvSpPr>
        <p:spPr>
          <a:xfrm>
            <a:off x="2755437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3"/>
          <p:cNvSpPr/>
          <p:nvPr/>
        </p:nvSpPr>
        <p:spPr>
          <a:xfrm>
            <a:off x="3559257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" name="Google Shape;248;p24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8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9" name="Google Shape;249;p24"/>
          <p:cNvSpPr/>
          <p:nvPr/>
        </p:nvSpPr>
        <p:spPr>
          <a:xfrm>
            <a:off x="343975" y="1262018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4"/>
          <p:cNvSpPr/>
          <p:nvPr/>
        </p:nvSpPr>
        <p:spPr>
          <a:xfrm>
            <a:off x="1147796" y="1262018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4"/>
          <p:cNvSpPr/>
          <p:nvPr/>
        </p:nvSpPr>
        <p:spPr>
          <a:xfrm>
            <a:off x="4363078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4"/>
          <p:cNvSpPr/>
          <p:nvPr/>
        </p:nvSpPr>
        <p:spPr>
          <a:xfrm>
            <a:off x="5166898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4"/>
          <p:cNvSpPr/>
          <p:nvPr/>
        </p:nvSpPr>
        <p:spPr>
          <a:xfrm>
            <a:off x="5970719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4"/>
          <p:cNvSpPr/>
          <p:nvPr/>
        </p:nvSpPr>
        <p:spPr>
          <a:xfrm>
            <a:off x="6774539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4"/>
          <p:cNvSpPr/>
          <p:nvPr/>
        </p:nvSpPr>
        <p:spPr>
          <a:xfrm>
            <a:off x="7578360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4"/>
          <p:cNvSpPr/>
          <p:nvPr/>
        </p:nvSpPr>
        <p:spPr>
          <a:xfrm>
            <a:off x="343975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4"/>
          <p:cNvSpPr/>
          <p:nvPr/>
        </p:nvSpPr>
        <p:spPr>
          <a:xfrm>
            <a:off x="1147796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4"/>
          <p:cNvSpPr/>
          <p:nvPr/>
        </p:nvSpPr>
        <p:spPr>
          <a:xfrm>
            <a:off x="1951616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4"/>
          <p:cNvSpPr/>
          <p:nvPr/>
        </p:nvSpPr>
        <p:spPr>
          <a:xfrm>
            <a:off x="2755437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24"/>
          <p:cNvSpPr/>
          <p:nvPr/>
        </p:nvSpPr>
        <p:spPr>
          <a:xfrm>
            <a:off x="3559257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25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6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66" name="Google Shape;266;p25"/>
          <p:cNvSpPr/>
          <p:nvPr/>
        </p:nvSpPr>
        <p:spPr>
          <a:xfrm>
            <a:off x="343975" y="1262018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5"/>
          <p:cNvSpPr/>
          <p:nvPr/>
        </p:nvSpPr>
        <p:spPr>
          <a:xfrm>
            <a:off x="4363078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5"/>
          <p:cNvSpPr/>
          <p:nvPr/>
        </p:nvSpPr>
        <p:spPr>
          <a:xfrm>
            <a:off x="5166898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5"/>
          <p:cNvSpPr/>
          <p:nvPr/>
        </p:nvSpPr>
        <p:spPr>
          <a:xfrm>
            <a:off x="5970719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5"/>
          <p:cNvSpPr/>
          <p:nvPr/>
        </p:nvSpPr>
        <p:spPr>
          <a:xfrm>
            <a:off x="6774539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5"/>
          <p:cNvSpPr/>
          <p:nvPr/>
        </p:nvSpPr>
        <p:spPr>
          <a:xfrm>
            <a:off x="7578360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5"/>
          <p:cNvSpPr/>
          <p:nvPr/>
        </p:nvSpPr>
        <p:spPr>
          <a:xfrm>
            <a:off x="343975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5"/>
          <p:cNvSpPr/>
          <p:nvPr/>
        </p:nvSpPr>
        <p:spPr>
          <a:xfrm>
            <a:off x="1147796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5"/>
          <p:cNvSpPr/>
          <p:nvPr/>
        </p:nvSpPr>
        <p:spPr>
          <a:xfrm>
            <a:off x="1951616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5"/>
          <p:cNvSpPr/>
          <p:nvPr/>
        </p:nvSpPr>
        <p:spPr>
          <a:xfrm>
            <a:off x="2755437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5"/>
          <p:cNvSpPr/>
          <p:nvPr/>
        </p:nvSpPr>
        <p:spPr>
          <a:xfrm>
            <a:off x="3559257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1" name="Google Shape;281;p26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8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82" name="Google Shape;282;p26"/>
          <p:cNvSpPr/>
          <p:nvPr/>
        </p:nvSpPr>
        <p:spPr>
          <a:xfrm>
            <a:off x="343975" y="1262018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6"/>
          <p:cNvSpPr/>
          <p:nvPr/>
        </p:nvSpPr>
        <p:spPr>
          <a:xfrm>
            <a:off x="1147796" y="1262018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6"/>
          <p:cNvSpPr/>
          <p:nvPr/>
        </p:nvSpPr>
        <p:spPr>
          <a:xfrm>
            <a:off x="4363078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26"/>
          <p:cNvSpPr/>
          <p:nvPr/>
        </p:nvSpPr>
        <p:spPr>
          <a:xfrm>
            <a:off x="5166898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6"/>
          <p:cNvSpPr/>
          <p:nvPr/>
        </p:nvSpPr>
        <p:spPr>
          <a:xfrm>
            <a:off x="5970719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6"/>
          <p:cNvSpPr/>
          <p:nvPr/>
        </p:nvSpPr>
        <p:spPr>
          <a:xfrm>
            <a:off x="6774539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6"/>
          <p:cNvSpPr/>
          <p:nvPr/>
        </p:nvSpPr>
        <p:spPr>
          <a:xfrm>
            <a:off x="7578360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6"/>
          <p:cNvSpPr/>
          <p:nvPr/>
        </p:nvSpPr>
        <p:spPr>
          <a:xfrm>
            <a:off x="343975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6"/>
          <p:cNvSpPr/>
          <p:nvPr/>
        </p:nvSpPr>
        <p:spPr>
          <a:xfrm>
            <a:off x="1147796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6"/>
          <p:cNvSpPr/>
          <p:nvPr/>
        </p:nvSpPr>
        <p:spPr>
          <a:xfrm>
            <a:off x="1951616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6"/>
          <p:cNvSpPr/>
          <p:nvPr/>
        </p:nvSpPr>
        <p:spPr>
          <a:xfrm>
            <a:off x="2755437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6"/>
          <p:cNvSpPr/>
          <p:nvPr/>
        </p:nvSpPr>
        <p:spPr>
          <a:xfrm>
            <a:off x="3559257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" name="Google Shape;298;p27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9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99" name="Google Shape;299;p27"/>
          <p:cNvSpPr/>
          <p:nvPr/>
        </p:nvSpPr>
        <p:spPr>
          <a:xfrm>
            <a:off x="343975" y="1262018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7"/>
          <p:cNvSpPr/>
          <p:nvPr/>
        </p:nvSpPr>
        <p:spPr>
          <a:xfrm>
            <a:off x="1147796" y="1262018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7"/>
          <p:cNvSpPr/>
          <p:nvPr/>
        </p:nvSpPr>
        <p:spPr>
          <a:xfrm>
            <a:off x="1951616" y="1262018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7"/>
          <p:cNvSpPr/>
          <p:nvPr/>
        </p:nvSpPr>
        <p:spPr>
          <a:xfrm>
            <a:off x="4363078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"/>
          <p:cNvSpPr/>
          <p:nvPr/>
        </p:nvSpPr>
        <p:spPr>
          <a:xfrm>
            <a:off x="5166898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7"/>
          <p:cNvSpPr/>
          <p:nvPr/>
        </p:nvSpPr>
        <p:spPr>
          <a:xfrm>
            <a:off x="5970719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7"/>
          <p:cNvSpPr/>
          <p:nvPr/>
        </p:nvSpPr>
        <p:spPr>
          <a:xfrm>
            <a:off x="6774539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7"/>
          <p:cNvSpPr/>
          <p:nvPr/>
        </p:nvSpPr>
        <p:spPr>
          <a:xfrm>
            <a:off x="7578360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7"/>
          <p:cNvSpPr/>
          <p:nvPr/>
        </p:nvSpPr>
        <p:spPr>
          <a:xfrm>
            <a:off x="343975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7"/>
          <p:cNvSpPr/>
          <p:nvPr/>
        </p:nvSpPr>
        <p:spPr>
          <a:xfrm>
            <a:off x="1147796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7"/>
          <p:cNvSpPr/>
          <p:nvPr/>
        </p:nvSpPr>
        <p:spPr>
          <a:xfrm>
            <a:off x="1951616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7"/>
          <p:cNvSpPr/>
          <p:nvPr/>
        </p:nvSpPr>
        <p:spPr>
          <a:xfrm>
            <a:off x="2755437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7"/>
          <p:cNvSpPr/>
          <p:nvPr/>
        </p:nvSpPr>
        <p:spPr>
          <a:xfrm>
            <a:off x="3559257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6" name="Google Shape;316;p28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9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17" name="Google Shape;317;p28"/>
          <p:cNvSpPr/>
          <p:nvPr/>
        </p:nvSpPr>
        <p:spPr>
          <a:xfrm>
            <a:off x="343975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8"/>
          <p:cNvSpPr/>
          <p:nvPr/>
        </p:nvSpPr>
        <p:spPr>
          <a:xfrm>
            <a:off x="1147796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28"/>
          <p:cNvSpPr/>
          <p:nvPr/>
        </p:nvSpPr>
        <p:spPr>
          <a:xfrm>
            <a:off x="1951616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8"/>
          <p:cNvSpPr/>
          <p:nvPr/>
        </p:nvSpPr>
        <p:spPr>
          <a:xfrm>
            <a:off x="4363078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8"/>
          <p:cNvSpPr/>
          <p:nvPr/>
        </p:nvSpPr>
        <p:spPr>
          <a:xfrm>
            <a:off x="5166898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8"/>
          <p:cNvSpPr/>
          <p:nvPr/>
        </p:nvSpPr>
        <p:spPr>
          <a:xfrm>
            <a:off x="5970719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8"/>
          <p:cNvSpPr/>
          <p:nvPr/>
        </p:nvSpPr>
        <p:spPr>
          <a:xfrm>
            <a:off x="6774539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8"/>
          <p:cNvSpPr/>
          <p:nvPr/>
        </p:nvSpPr>
        <p:spPr>
          <a:xfrm>
            <a:off x="7578360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8"/>
          <p:cNvSpPr/>
          <p:nvPr/>
        </p:nvSpPr>
        <p:spPr>
          <a:xfrm>
            <a:off x="343975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8"/>
          <p:cNvSpPr/>
          <p:nvPr/>
        </p:nvSpPr>
        <p:spPr>
          <a:xfrm>
            <a:off x="1147796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8"/>
          <p:cNvSpPr/>
          <p:nvPr/>
        </p:nvSpPr>
        <p:spPr>
          <a:xfrm>
            <a:off x="1951616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8"/>
          <p:cNvSpPr/>
          <p:nvPr/>
        </p:nvSpPr>
        <p:spPr>
          <a:xfrm>
            <a:off x="2755437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8"/>
          <p:cNvSpPr/>
          <p:nvPr/>
        </p:nvSpPr>
        <p:spPr>
          <a:xfrm>
            <a:off x="3559257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8"/>
          <p:cNvSpPr/>
          <p:nvPr/>
        </p:nvSpPr>
        <p:spPr>
          <a:xfrm>
            <a:off x="2755439" y="1262025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8"/>
          <p:cNvSpPr/>
          <p:nvPr/>
        </p:nvSpPr>
        <p:spPr>
          <a:xfrm>
            <a:off x="3559260" y="1262025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6" name="Google Shape;336;p29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8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37" name="Google Shape;337;p29"/>
          <p:cNvSpPr/>
          <p:nvPr/>
        </p:nvSpPr>
        <p:spPr>
          <a:xfrm>
            <a:off x="343975" y="1262018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9"/>
          <p:cNvSpPr/>
          <p:nvPr/>
        </p:nvSpPr>
        <p:spPr>
          <a:xfrm>
            <a:off x="1147796" y="1262018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9"/>
          <p:cNvSpPr/>
          <p:nvPr/>
        </p:nvSpPr>
        <p:spPr>
          <a:xfrm>
            <a:off x="1951616" y="1262018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9"/>
          <p:cNvSpPr/>
          <p:nvPr/>
        </p:nvSpPr>
        <p:spPr>
          <a:xfrm>
            <a:off x="4363078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9"/>
          <p:cNvSpPr/>
          <p:nvPr/>
        </p:nvSpPr>
        <p:spPr>
          <a:xfrm>
            <a:off x="5166898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9"/>
          <p:cNvSpPr/>
          <p:nvPr/>
        </p:nvSpPr>
        <p:spPr>
          <a:xfrm>
            <a:off x="5970719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9"/>
          <p:cNvSpPr/>
          <p:nvPr/>
        </p:nvSpPr>
        <p:spPr>
          <a:xfrm>
            <a:off x="6774539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9"/>
          <p:cNvSpPr/>
          <p:nvPr/>
        </p:nvSpPr>
        <p:spPr>
          <a:xfrm>
            <a:off x="7578360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9"/>
          <p:cNvSpPr/>
          <p:nvPr/>
        </p:nvSpPr>
        <p:spPr>
          <a:xfrm>
            <a:off x="343975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9"/>
          <p:cNvSpPr/>
          <p:nvPr/>
        </p:nvSpPr>
        <p:spPr>
          <a:xfrm>
            <a:off x="1147796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9"/>
          <p:cNvSpPr/>
          <p:nvPr/>
        </p:nvSpPr>
        <p:spPr>
          <a:xfrm>
            <a:off x="1951616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9"/>
          <p:cNvSpPr/>
          <p:nvPr/>
        </p:nvSpPr>
        <p:spPr>
          <a:xfrm>
            <a:off x="2755437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9"/>
          <p:cNvSpPr/>
          <p:nvPr/>
        </p:nvSpPr>
        <p:spPr>
          <a:xfrm>
            <a:off x="3559257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9"/>
          <p:cNvSpPr/>
          <p:nvPr/>
        </p:nvSpPr>
        <p:spPr>
          <a:xfrm>
            <a:off x="2755439" y="1262025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9"/>
          <p:cNvSpPr/>
          <p:nvPr/>
        </p:nvSpPr>
        <p:spPr>
          <a:xfrm>
            <a:off x="3559260" y="1262025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9"/>
          <p:cNvSpPr/>
          <p:nvPr/>
        </p:nvSpPr>
        <p:spPr>
          <a:xfrm>
            <a:off x="4363053" y="1262025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7" name="Google Shape;357;p30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8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58" name="Google Shape;358;p30"/>
          <p:cNvSpPr/>
          <p:nvPr/>
        </p:nvSpPr>
        <p:spPr>
          <a:xfrm>
            <a:off x="343975" y="1262018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30"/>
          <p:cNvSpPr/>
          <p:nvPr/>
        </p:nvSpPr>
        <p:spPr>
          <a:xfrm>
            <a:off x="1147796" y="1262018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30"/>
          <p:cNvSpPr/>
          <p:nvPr/>
        </p:nvSpPr>
        <p:spPr>
          <a:xfrm>
            <a:off x="1951616" y="1262018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0"/>
          <p:cNvSpPr/>
          <p:nvPr/>
        </p:nvSpPr>
        <p:spPr>
          <a:xfrm>
            <a:off x="4363078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30"/>
          <p:cNvSpPr/>
          <p:nvPr/>
        </p:nvSpPr>
        <p:spPr>
          <a:xfrm>
            <a:off x="5166898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0"/>
          <p:cNvSpPr/>
          <p:nvPr/>
        </p:nvSpPr>
        <p:spPr>
          <a:xfrm>
            <a:off x="5970719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30"/>
          <p:cNvSpPr/>
          <p:nvPr/>
        </p:nvSpPr>
        <p:spPr>
          <a:xfrm>
            <a:off x="6774539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30"/>
          <p:cNvSpPr/>
          <p:nvPr/>
        </p:nvSpPr>
        <p:spPr>
          <a:xfrm>
            <a:off x="7578360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30"/>
          <p:cNvSpPr/>
          <p:nvPr/>
        </p:nvSpPr>
        <p:spPr>
          <a:xfrm>
            <a:off x="343975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30"/>
          <p:cNvSpPr/>
          <p:nvPr/>
        </p:nvSpPr>
        <p:spPr>
          <a:xfrm>
            <a:off x="1147796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30"/>
          <p:cNvSpPr/>
          <p:nvPr/>
        </p:nvSpPr>
        <p:spPr>
          <a:xfrm>
            <a:off x="1951616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30"/>
          <p:cNvSpPr/>
          <p:nvPr/>
        </p:nvSpPr>
        <p:spPr>
          <a:xfrm>
            <a:off x="2755437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30"/>
          <p:cNvSpPr/>
          <p:nvPr/>
        </p:nvSpPr>
        <p:spPr>
          <a:xfrm>
            <a:off x="3559257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0"/>
          <p:cNvSpPr/>
          <p:nvPr/>
        </p:nvSpPr>
        <p:spPr>
          <a:xfrm>
            <a:off x="2755439" y="1262025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0"/>
          <p:cNvSpPr/>
          <p:nvPr/>
        </p:nvSpPr>
        <p:spPr>
          <a:xfrm>
            <a:off x="3559260" y="1262025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30"/>
          <p:cNvSpPr/>
          <p:nvPr/>
        </p:nvSpPr>
        <p:spPr>
          <a:xfrm>
            <a:off x="4363053" y="1262025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" name="Google Shape;378;p31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8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79" name="Google Shape;379;p31"/>
          <p:cNvSpPr/>
          <p:nvPr/>
        </p:nvSpPr>
        <p:spPr>
          <a:xfrm>
            <a:off x="343975" y="1262018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31"/>
          <p:cNvSpPr/>
          <p:nvPr/>
        </p:nvSpPr>
        <p:spPr>
          <a:xfrm>
            <a:off x="1147796" y="1262018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31"/>
          <p:cNvSpPr/>
          <p:nvPr/>
        </p:nvSpPr>
        <p:spPr>
          <a:xfrm>
            <a:off x="1951616" y="1262018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31"/>
          <p:cNvSpPr/>
          <p:nvPr/>
        </p:nvSpPr>
        <p:spPr>
          <a:xfrm>
            <a:off x="4363078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31"/>
          <p:cNvSpPr/>
          <p:nvPr/>
        </p:nvSpPr>
        <p:spPr>
          <a:xfrm>
            <a:off x="5166898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31"/>
          <p:cNvSpPr/>
          <p:nvPr/>
        </p:nvSpPr>
        <p:spPr>
          <a:xfrm>
            <a:off x="5970719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31"/>
          <p:cNvSpPr/>
          <p:nvPr/>
        </p:nvSpPr>
        <p:spPr>
          <a:xfrm>
            <a:off x="6774539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1"/>
          <p:cNvSpPr/>
          <p:nvPr/>
        </p:nvSpPr>
        <p:spPr>
          <a:xfrm>
            <a:off x="7578360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31"/>
          <p:cNvSpPr/>
          <p:nvPr/>
        </p:nvSpPr>
        <p:spPr>
          <a:xfrm>
            <a:off x="343975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1"/>
          <p:cNvSpPr/>
          <p:nvPr/>
        </p:nvSpPr>
        <p:spPr>
          <a:xfrm>
            <a:off x="1147796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31"/>
          <p:cNvSpPr/>
          <p:nvPr/>
        </p:nvSpPr>
        <p:spPr>
          <a:xfrm>
            <a:off x="1951616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31"/>
          <p:cNvSpPr/>
          <p:nvPr/>
        </p:nvSpPr>
        <p:spPr>
          <a:xfrm>
            <a:off x="2755437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31"/>
          <p:cNvSpPr/>
          <p:nvPr/>
        </p:nvSpPr>
        <p:spPr>
          <a:xfrm>
            <a:off x="3559257" y="372050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31"/>
          <p:cNvSpPr/>
          <p:nvPr/>
        </p:nvSpPr>
        <p:spPr>
          <a:xfrm>
            <a:off x="2755439" y="1262025"/>
            <a:ext cx="747600" cy="817800"/>
          </a:xfrm>
          <a:prstGeom prst="heart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Google Shape;60;p14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5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1" name="Google Shape;61;p14"/>
          <p:cNvSpPr/>
          <p:nvPr/>
        </p:nvSpPr>
        <p:spPr>
          <a:xfrm>
            <a:off x="343975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1147796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1951616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4363078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5166898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5970719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6774539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7578360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343975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1147796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1951616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2755437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3559257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7" name="Google Shape;397;p32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6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98" name="Google Shape;398;p32"/>
          <p:cNvSpPr/>
          <p:nvPr/>
        </p:nvSpPr>
        <p:spPr>
          <a:xfrm>
            <a:off x="343975" y="1262018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32"/>
          <p:cNvSpPr/>
          <p:nvPr/>
        </p:nvSpPr>
        <p:spPr>
          <a:xfrm>
            <a:off x="1147796" y="1262018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32"/>
          <p:cNvSpPr/>
          <p:nvPr/>
        </p:nvSpPr>
        <p:spPr>
          <a:xfrm>
            <a:off x="1951616" y="1262018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32"/>
          <p:cNvSpPr/>
          <p:nvPr/>
        </p:nvSpPr>
        <p:spPr>
          <a:xfrm>
            <a:off x="4363078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2"/>
          <p:cNvSpPr/>
          <p:nvPr/>
        </p:nvSpPr>
        <p:spPr>
          <a:xfrm>
            <a:off x="5166898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32"/>
          <p:cNvSpPr/>
          <p:nvPr/>
        </p:nvSpPr>
        <p:spPr>
          <a:xfrm>
            <a:off x="5970719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2"/>
          <p:cNvSpPr/>
          <p:nvPr/>
        </p:nvSpPr>
        <p:spPr>
          <a:xfrm>
            <a:off x="6774539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32"/>
          <p:cNvSpPr/>
          <p:nvPr/>
        </p:nvSpPr>
        <p:spPr>
          <a:xfrm>
            <a:off x="7578360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32"/>
          <p:cNvSpPr/>
          <p:nvPr/>
        </p:nvSpPr>
        <p:spPr>
          <a:xfrm>
            <a:off x="343975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32"/>
          <p:cNvSpPr/>
          <p:nvPr/>
        </p:nvSpPr>
        <p:spPr>
          <a:xfrm>
            <a:off x="1147796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32"/>
          <p:cNvSpPr/>
          <p:nvPr/>
        </p:nvSpPr>
        <p:spPr>
          <a:xfrm>
            <a:off x="1951616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32"/>
          <p:cNvSpPr/>
          <p:nvPr/>
        </p:nvSpPr>
        <p:spPr>
          <a:xfrm>
            <a:off x="2755437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2"/>
          <p:cNvSpPr/>
          <p:nvPr/>
        </p:nvSpPr>
        <p:spPr>
          <a:xfrm>
            <a:off x="3559257" y="372050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32"/>
          <p:cNvSpPr/>
          <p:nvPr/>
        </p:nvSpPr>
        <p:spPr>
          <a:xfrm>
            <a:off x="2755439" y="1262025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32"/>
          <p:cNvSpPr/>
          <p:nvPr/>
        </p:nvSpPr>
        <p:spPr>
          <a:xfrm>
            <a:off x="3559260" y="1262025"/>
            <a:ext cx="747600" cy="817800"/>
          </a:xfrm>
          <a:prstGeom prst="smileyFace">
            <a:avLst>
              <a:gd fmla="val 4653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7" name="Google Shape;417;p33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8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18" name="Google Shape;418;p33"/>
          <p:cNvSpPr/>
          <p:nvPr/>
        </p:nvSpPr>
        <p:spPr>
          <a:xfrm>
            <a:off x="343975" y="1262018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3"/>
          <p:cNvSpPr/>
          <p:nvPr/>
        </p:nvSpPr>
        <p:spPr>
          <a:xfrm>
            <a:off x="1147796" y="1262018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3"/>
          <p:cNvSpPr/>
          <p:nvPr/>
        </p:nvSpPr>
        <p:spPr>
          <a:xfrm>
            <a:off x="1951616" y="1262018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33"/>
          <p:cNvSpPr/>
          <p:nvPr/>
        </p:nvSpPr>
        <p:spPr>
          <a:xfrm>
            <a:off x="4363078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33"/>
          <p:cNvSpPr/>
          <p:nvPr/>
        </p:nvSpPr>
        <p:spPr>
          <a:xfrm>
            <a:off x="5166898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33"/>
          <p:cNvSpPr/>
          <p:nvPr/>
        </p:nvSpPr>
        <p:spPr>
          <a:xfrm>
            <a:off x="5970719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3"/>
          <p:cNvSpPr/>
          <p:nvPr/>
        </p:nvSpPr>
        <p:spPr>
          <a:xfrm>
            <a:off x="6774539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33"/>
          <p:cNvSpPr/>
          <p:nvPr/>
        </p:nvSpPr>
        <p:spPr>
          <a:xfrm>
            <a:off x="7578360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33"/>
          <p:cNvSpPr/>
          <p:nvPr/>
        </p:nvSpPr>
        <p:spPr>
          <a:xfrm>
            <a:off x="343975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33"/>
          <p:cNvSpPr/>
          <p:nvPr/>
        </p:nvSpPr>
        <p:spPr>
          <a:xfrm>
            <a:off x="1147796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33"/>
          <p:cNvSpPr/>
          <p:nvPr/>
        </p:nvSpPr>
        <p:spPr>
          <a:xfrm>
            <a:off x="1951616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33"/>
          <p:cNvSpPr/>
          <p:nvPr/>
        </p:nvSpPr>
        <p:spPr>
          <a:xfrm>
            <a:off x="2755437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33"/>
          <p:cNvSpPr/>
          <p:nvPr/>
        </p:nvSpPr>
        <p:spPr>
          <a:xfrm>
            <a:off x="3559257" y="372050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33"/>
          <p:cNvSpPr/>
          <p:nvPr/>
        </p:nvSpPr>
        <p:spPr>
          <a:xfrm>
            <a:off x="2755439" y="1262025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33"/>
          <p:cNvSpPr/>
          <p:nvPr/>
        </p:nvSpPr>
        <p:spPr>
          <a:xfrm>
            <a:off x="3559260" y="1262025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33"/>
          <p:cNvSpPr/>
          <p:nvPr/>
        </p:nvSpPr>
        <p:spPr>
          <a:xfrm>
            <a:off x="4413853" y="1262025"/>
            <a:ext cx="747600" cy="817800"/>
          </a:xfrm>
          <a:prstGeom prst="frame">
            <a:avLst>
              <a:gd fmla="val 12500" name="adj1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Google Shape;78;p15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3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9" name="Google Shape;79;p15"/>
          <p:cNvSpPr/>
          <p:nvPr/>
        </p:nvSpPr>
        <p:spPr>
          <a:xfrm>
            <a:off x="343975" y="1262018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1147796" y="1262018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4363078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5166898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5970719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6774539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7578360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343975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1147796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1951616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5"/>
          <p:cNvSpPr/>
          <p:nvPr/>
        </p:nvSpPr>
        <p:spPr>
          <a:xfrm>
            <a:off x="2755437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5"/>
          <p:cNvSpPr/>
          <p:nvPr/>
        </p:nvSpPr>
        <p:spPr>
          <a:xfrm>
            <a:off x="3559257" y="372050"/>
            <a:ext cx="747600" cy="817800"/>
          </a:xfrm>
          <a:prstGeom prst="can">
            <a:avLst>
              <a:gd fmla="val 25000" name="adj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16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4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6" name="Google Shape;96;p16"/>
          <p:cNvSpPr/>
          <p:nvPr/>
        </p:nvSpPr>
        <p:spPr>
          <a:xfrm>
            <a:off x="343975" y="1262018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4363078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5166898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6"/>
          <p:cNvSpPr/>
          <p:nvPr/>
        </p:nvSpPr>
        <p:spPr>
          <a:xfrm>
            <a:off x="5970719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6"/>
          <p:cNvSpPr/>
          <p:nvPr/>
        </p:nvSpPr>
        <p:spPr>
          <a:xfrm>
            <a:off x="6774539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7578360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343975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/>
          <p:nvPr/>
        </p:nvSpPr>
        <p:spPr>
          <a:xfrm>
            <a:off x="1147796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1951616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6"/>
          <p:cNvSpPr/>
          <p:nvPr/>
        </p:nvSpPr>
        <p:spPr>
          <a:xfrm>
            <a:off x="2755437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6"/>
          <p:cNvSpPr/>
          <p:nvPr/>
        </p:nvSpPr>
        <p:spPr>
          <a:xfrm>
            <a:off x="3559257" y="372050"/>
            <a:ext cx="747600" cy="8178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Google Shape;111;p17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6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2" name="Google Shape;112;p17"/>
          <p:cNvSpPr/>
          <p:nvPr/>
        </p:nvSpPr>
        <p:spPr>
          <a:xfrm>
            <a:off x="343975" y="1262018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1147796" y="1262018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/>
          <p:nvPr/>
        </p:nvSpPr>
        <p:spPr>
          <a:xfrm>
            <a:off x="4363078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7"/>
          <p:cNvSpPr/>
          <p:nvPr/>
        </p:nvSpPr>
        <p:spPr>
          <a:xfrm>
            <a:off x="5166898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7"/>
          <p:cNvSpPr/>
          <p:nvPr/>
        </p:nvSpPr>
        <p:spPr>
          <a:xfrm>
            <a:off x="5970719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7"/>
          <p:cNvSpPr/>
          <p:nvPr/>
        </p:nvSpPr>
        <p:spPr>
          <a:xfrm>
            <a:off x="6774539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7"/>
          <p:cNvSpPr/>
          <p:nvPr/>
        </p:nvSpPr>
        <p:spPr>
          <a:xfrm>
            <a:off x="7578360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7"/>
          <p:cNvSpPr/>
          <p:nvPr/>
        </p:nvSpPr>
        <p:spPr>
          <a:xfrm>
            <a:off x="343975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7"/>
          <p:cNvSpPr/>
          <p:nvPr/>
        </p:nvSpPr>
        <p:spPr>
          <a:xfrm>
            <a:off x="1147796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1951616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2755437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7"/>
          <p:cNvSpPr/>
          <p:nvPr/>
        </p:nvSpPr>
        <p:spPr>
          <a:xfrm>
            <a:off x="3559257" y="372050"/>
            <a:ext cx="747600" cy="817800"/>
          </a:xfrm>
          <a:prstGeom prst="sun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Google Shape;128;p18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5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9" name="Google Shape;129;p18"/>
          <p:cNvSpPr/>
          <p:nvPr/>
        </p:nvSpPr>
        <p:spPr>
          <a:xfrm>
            <a:off x="343975" y="1262018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8"/>
          <p:cNvSpPr/>
          <p:nvPr/>
        </p:nvSpPr>
        <p:spPr>
          <a:xfrm>
            <a:off x="1147796" y="1262018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8"/>
          <p:cNvSpPr/>
          <p:nvPr/>
        </p:nvSpPr>
        <p:spPr>
          <a:xfrm>
            <a:off x="1951616" y="1262018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8"/>
          <p:cNvSpPr/>
          <p:nvPr/>
        </p:nvSpPr>
        <p:spPr>
          <a:xfrm>
            <a:off x="4363078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8"/>
          <p:cNvSpPr/>
          <p:nvPr/>
        </p:nvSpPr>
        <p:spPr>
          <a:xfrm>
            <a:off x="5166898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8"/>
          <p:cNvSpPr/>
          <p:nvPr/>
        </p:nvSpPr>
        <p:spPr>
          <a:xfrm>
            <a:off x="5970719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8"/>
          <p:cNvSpPr/>
          <p:nvPr/>
        </p:nvSpPr>
        <p:spPr>
          <a:xfrm>
            <a:off x="6774539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8"/>
          <p:cNvSpPr/>
          <p:nvPr/>
        </p:nvSpPr>
        <p:spPr>
          <a:xfrm>
            <a:off x="7578360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8"/>
          <p:cNvSpPr/>
          <p:nvPr/>
        </p:nvSpPr>
        <p:spPr>
          <a:xfrm>
            <a:off x="343975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8"/>
          <p:cNvSpPr/>
          <p:nvPr/>
        </p:nvSpPr>
        <p:spPr>
          <a:xfrm>
            <a:off x="1147796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8"/>
          <p:cNvSpPr/>
          <p:nvPr/>
        </p:nvSpPr>
        <p:spPr>
          <a:xfrm>
            <a:off x="1951616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8"/>
          <p:cNvSpPr/>
          <p:nvPr/>
        </p:nvSpPr>
        <p:spPr>
          <a:xfrm>
            <a:off x="2755437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8"/>
          <p:cNvSpPr/>
          <p:nvPr/>
        </p:nvSpPr>
        <p:spPr>
          <a:xfrm>
            <a:off x="3559257" y="372050"/>
            <a:ext cx="747600" cy="817800"/>
          </a:xfrm>
          <a:prstGeom prst="flowChartMagneticDrum">
            <a:avLst/>
          </a:prstGeom>
          <a:solidFill>
            <a:srgbClr val="CC412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" name="Google Shape;146;p19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7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7" name="Google Shape;147;p19"/>
          <p:cNvSpPr/>
          <p:nvPr/>
        </p:nvSpPr>
        <p:spPr>
          <a:xfrm>
            <a:off x="343975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9"/>
          <p:cNvSpPr/>
          <p:nvPr/>
        </p:nvSpPr>
        <p:spPr>
          <a:xfrm>
            <a:off x="1147796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9"/>
          <p:cNvSpPr/>
          <p:nvPr/>
        </p:nvSpPr>
        <p:spPr>
          <a:xfrm>
            <a:off x="1951616" y="1262018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9"/>
          <p:cNvSpPr/>
          <p:nvPr/>
        </p:nvSpPr>
        <p:spPr>
          <a:xfrm>
            <a:off x="4363078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9"/>
          <p:cNvSpPr/>
          <p:nvPr/>
        </p:nvSpPr>
        <p:spPr>
          <a:xfrm>
            <a:off x="5166898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9"/>
          <p:cNvSpPr/>
          <p:nvPr/>
        </p:nvSpPr>
        <p:spPr>
          <a:xfrm>
            <a:off x="5970719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9"/>
          <p:cNvSpPr/>
          <p:nvPr/>
        </p:nvSpPr>
        <p:spPr>
          <a:xfrm>
            <a:off x="6774539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9"/>
          <p:cNvSpPr/>
          <p:nvPr/>
        </p:nvSpPr>
        <p:spPr>
          <a:xfrm>
            <a:off x="7578360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9"/>
          <p:cNvSpPr/>
          <p:nvPr/>
        </p:nvSpPr>
        <p:spPr>
          <a:xfrm>
            <a:off x="343975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9"/>
          <p:cNvSpPr/>
          <p:nvPr/>
        </p:nvSpPr>
        <p:spPr>
          <a:xfrm>
            <a:off x="1147796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9"/>
          <p:cNvSpPr/>
          <p:nvPr/>
        </p:nvSpPr>
        <p:spPr>
          <a:xfrm>
            <a:off x="1951616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9"/>
          <p:cNvSpPr/>
          <p:nvPr/>
        </p:nvSpPr>
        <p:spPr>
          <a:xfrm>
            <a:off x="2755437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9"/>
          <p:cNvSpPr/>
          <p:nvPr/>
        </p:nvSpPr>
        <p:spPr>
          <a:xfrm>
            <a:off x="3559257" y="372050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9"/>
          <p:cNvSpPr/>
          <p:nvPr/>
        </p:nvSpPr>
        <p:spPr>
          <a:xfrm>
            <a:off x="2755439" y="1262025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9"/>
          <p:cNvSpPr/>
          <p:nvPr/>
        </p:nvSpPr>
        <p:spPr>
          <a:xfrm>
            <a:off x="3559260" y="1262025"/>
            <a:ext cx="747600" cy="817800"/>
          </a:xfrm>
          <a:prstGeom prst="cube">
            <a:avLst>
              <a:gd fmla="val 25000" name="adj"/>
            </a:avLst>
          </a:prstGeom>
          <a:solidFill>
            <a:srgbClr val="A64D7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Google Shape;166;p20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9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7" name="Google Shape;167;p20"/>
          <p:cNvSpPr/>
          <p:nvPr/>
        </p:nvSpPr>
        <p:spPr>
          <a:xfrm>
            <a:off x="343975" y="1262018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0"/>
          <p:cNvSpPr/>
          <p:nvPr/>
        </p:nvSpPr>
        <p:spPr>
          <a:xfrm>
            <a:off x="1147796" y="1262018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0"/>
          <p:cNvSpPr/>
          <p:nvPr/>
        </p:nvSpPr>
        <p:spPr>
          <a:xfrm>
            <a:off x="1951616" y="1262018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0"/>
          <p:cNvSpPr/>
          <p:nvPr/>
        </p:nvSpPr>
        <p:spPr>
          <a:xfrm>
            <a:off x="4363078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0"/>
          <p:cNvSpPr/>
          <p:nvPr/>
        </p:nvSpPr>
        <p:spPr>
          <a:xfrm>
            <a:off x="5166898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0"/>
          <p:cNvSpPr/>
          <p:nvPr/>
        </p:nvSpPr>
        <p:spPr>
          <a:xfrm>
            <a:off x="5970719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0"/>
          <p:cNvSpPr/>
          <p:nvPr/>
        </p:nvSpPr>
        <p:spPr>
          <a:xfrm>
            <a:off x="6774539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0"/>
          <p:cNvSpPr/>
          <p:nvPr/>
        </p:nvSpPr>
        <p:spPr>
          <a:xfrm>
            <a:off x="7578360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0"/>
          <p:cNvSpPr/>
          <p:nvPr/>
        </p:nvSpPr>
        <p:spPr>
          <a:xfrm>
            <a:off x="343975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0"/>
          <p:cNvSpPr/>
          <p:nvPr/>
        </p:nvSpPr>
        <p:spPr>
          <a:xfrm>
            <a:off x="1147796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0"/>
          <p:cNvSpPr/>
          <p:nvPr/>
        </p:nvSpPr>
        <p:spPr>
          <a:xfrm>
            <a:off x="1951616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0"/>
          <p:cNvSpPr/>
          <p:nvPr/>
        </p:nvSpPr>
        <p:spPr>
          <a:xfrm>
            <a:off x="2755437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0"/>
          <p:cNvSpPr/>
          <p:nvPr/>
        </p:nvSpPr>
        <p:spPr>
          <a:xfrm>
            <a:off x="3559257" y="372050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0"/>
          <p:cNvSpPr/>
          <p:nvPr/>
        </p:nvSpPr>
        <p:spPr>
          <a:xfrm>
            <a:off x="2755439" y="1262025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0"/>
          <p:cNvSpPr/>
          <p:nvPr/>
        </p:nvSpPr>
        <p:spPr>
          <a:xfrm>
            <a:off x="3559260" y="1262025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0"/>
          <p:cNvSpPr/>
          <p:nvPr/>
        </p:nvSpPr>
        <p:spPr>
          <a:xfrm>
            <a:off x="4363053" y="1262025"/>
            <a:ext cx="747600" cy="817800"/>
          </a:xfrm>
          <a:prstGeom prst="teardrop">
            <a:avLst>
              <a:gd fmla="val 100000" name="adj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" name="Google Shape;187;p21"/>
          <p:cNvGraphicFramePr/>
          <p:nvPr/>
        </p:nvGraphicFramePr>
        <p:xfrm>
          <a:off x="343975" y="2686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{C9DC41EE-B039-4391-9CC7-D422E75FAF54}</a:tableStyleId>
              </a:tblPr>
              <a:tblGrid>
                <a:gridCol w="1596400"/>
                <a:gridCol w="1596400"/>
                <a:gridCol w="1596400"/>
                <a:gridCol w="1596400"/>
                <a:gridCol w="1596400"/>
              </a:tblGrid>
              <a:tr h="615725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sr" sz="2500">
                          <a:solidFill>
                            <a:srgbClr val="0B5394"/>
                          </a:solidFill>
                        </a:rPr>
                        <a:t>ОДУЗМИ 7</a:t>
                      </a:r>
                      <a:endParaRPr b="1" sz="25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005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НА ПОЧЕТКУ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ОБРИСАНО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>
                          <a:solidFill>
                            <a:srgbClr val="999999"/>
                          </a:solidFill>
                        </a:rPr>
                        <a:t>ОСТАЛО ЈЕ...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31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-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sz="5000">
                          <a:solidFill>
                            <a:srgbClr val="0B5394"/>
                          </a:solidFill>
                        </a:rPr>
                        <a:t>=</a:t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0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8" name="Google Shape;188;p21"/>
          <p:cNvSpPr/>
          <p:nvPr/>
        </p:nvSpPr>
        <p:spPr>
          <a:xfrm>
            <a:off x="343975" y="1262018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1"/>
          <p:cNvSpPr/>
          <p:nvPr/>
        </p:nvSpPr>
        <p:spPr>
          <a:xfrm>
            <a:off x="1147796" y="1262018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1"/>
          <p:cNvSpPr/>
          <p:nvPr/>
        </p:nvSpPr>
        <p:spPr>
          <a:xfrm>
            <a:off x="1951616" y="1262018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1"/>
          <p:cNvSpPr/>
          <p:nvPr/>
        </p:nvSpPr>
        <p:spPr>
          <a:xfrm>
            <a:off x="4363078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1"/>
          <p:cNvSpPr/>
          <p:nvPr/>
        </p:nvSpPr>
        <p:spPr>
          <a:xfrm>
            <a:off x="5166898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1"/>
          <p:cNvSpPr/>
          <p:nvPr/>
        </p:nvSpPr>
        <p:spPr>
          <a:xfrm>
            <a:off x="5970719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1"/>
          <p:cNvSpPr/>
          <p:nvPr/>
        </p:nvSpPr>
        <p:spPr>
          <a:xfrm>
            <a:off x="6774539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1"/>
          <p:cNvSpPr/>
          <p:nvPr/>
        </p:nvSpPr>
        <p:spPr>
          <a:xfrm>
            <a:off x="7578360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1"/>
          <p:cNvSpPr/>
          <p:nvPr/>
        </p:nvSpPr>
        <p:spPr>
          <a:xfrm>
            <a:off x="343975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1"/>
          <p:cNvSpPr/>
          <p:nvPr/>
        </p:nvSpPr>
        <p:spPr>
          <a:xfrm>
            <a:off x="1147796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1"/>
          <p:cNvSpPr/>
          <p:nvPr/>
        </p:nvSpPr>
        <p:spPr>
          <a:xfrm>
            <a:off x="1951616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1"/>
          <p:cNvSpPr/>
          <p:nvPr/>
        </p:nvSpPr>
        <p:spPr>
          <a:xfrm>
            <a:off x="2755437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1"/>
          <p:cNvSpPr/>
          <p:nvPr/>
        </p:nvSpPr>
        <p:spPr>
          <a:xfrm>
            <a:off x="3559257" y="372050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1"/>
          <p:cNvSpPr/>
          <p:nvPr/>
        </p:nvSpPr>
        <p:spPr>
          <a:xfrm>
            <a:off x="2755439" y="1262025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"/>
          <p:cNvSpPr/>
          <p:nvPr/>
        </p:nvSpPr>
        <p:spPr>
          <a:xfrm>
            <a:off x="3559260" y="1262025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1"/>
          <p:cNvSpPr/>
          <p:nvPr/>
        </p:nvSpPr>
        <p:spPr>
          <a:xfrm>
            <a:off x="4363053" y="1262025"/>
            <a:ext cx="747600" cy="817800"/>
          </a:xfrm>
          <a:prstGeom prst="plaque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