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mp3" ContentType="audio/mp3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7" r:id="rId9"/>
    <p:sldId id="265" r:id="rId10"/>
    <p:sldId id="266" r:id="rId11"/>
    <p:sldId id="258" r:id="rId12"/>
    <p:sldId id="272" r:id="rId13"/>
    <p:sldId id="273" r:id="rId14"/>
    <p:sldId id="275" r:id="rId15"/>
    <p:sldId id="276" r:id="rId16"/>
    <p:sldId id="277" r:id="rId17"/>
    <p:sldId id="274" r:id="rId18"/>
    <p:sldId id="278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B36"/>
    <a:srgbClr val="C314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1432"/>
            </a:gs>
            <a:gs pos="100000">
              <a:srgbClr val="240B3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microsoft.com/office/2007/relationships/media" Target="../media/media4.mp3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8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audio" Target="../media/media4.mp3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4" Type="http://schemas.microsoft.com/office/2007/relationships/media" Target="../media/media4.mp3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media3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microsoft.com/office/2007/relationships/media" Target="../media/media3.mp3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microsoft.com/office/2007/relationships/media" Target="../media/media4.mp3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microsoft.com/office/2007/relationships/media" Target="../media/media4.mp3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microsoft.com/office/2007/relationships/media" Target="../media/media4.mp3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bg1">
                    <a:lumMod val="95000"/>
                  </a:schemeClr>
                </a:solidFill>
              </a:rPr>
              <a:t>ПРОНАЂИ СЛОВО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altLang="en-US">
                <a:solidFill>
                  <a:schemeClr val="bg1">
                    <a:lumMod val="95000"/>
                  </a:schemeClr>
                </a:solidFill>
              </a:rPr>
              <a:t>КЛИК НА ПРВО СЛОВО ИЛУСТРАЦИЈЕ </a:t>
            </a:r>
          </a:p>
          <a:p>
            <a:r>
              <a:rPr lang="sr-Cyrl-RS" altLang="en-US">
                <a:solidFill>
                  <a:schemeClr val="bg1">
                    <a:lumMod val="95000"/>
                  </a:schemeClr>
                </a:solidFill>
              </a:rPr>
              <a:t>(СЛОВА: М, Т, Н, Ц, Ј, Р, Ш, Л)</a:t>
            </a:r>
          </a:p>
        </p:txBody>
      </p: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9" name="Slovo O"/>
          <p:cNvSpPr txBox="1"/>
          <p:nvPr/>
        </p:nvSpPr>
        <p:spPr>
          <a:xfrm>
            <a:off x="8715375" y="4803775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  <p:grpSp>
        <p:nvGrpSpPr>
          <p:cNvPr id="11" name="Ostali"/>
          <p:cNvGrpSpPr/>
          <p:nvPr/>
        </p:nvGrpSpPr>
        <p:grpSpPr>
          <a:xfrm>
            <a:off x="2077720" y="2045970"/>
            <a:ext cx="7639050" cy="3657600"/>
            <a:chOff x="3272" y="3222"/>
            <a:chExt cx="12030" cy="5760"/>
          </a:xfrm>
        </p:grpSpPr>
        <p:sp>
          <p:nvSpPr>
            <p:cNvPr id="8" name="Slovo I"/>
            <p:cNvSpPr txBox="1"/>
            <p:nvPr/>
          </p:nvSpPr>
          <p:spPr>
            <a:xfrm>
              <a:off x="3272" y="365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С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961" y="7530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Т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10106" y="5109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Н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3494" y="322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Љ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90820" y="863600"/>
            <a:ext cx="1609725" cy="1600200"/>
          </a:xfrm>
          <a:prstGeom prst="rect">
            <a:avLst/>
          </a:prstGeom>
        </p:spPr>
      </p:pic>
      <p:pic>
        <p:nvPicPr>
          <p:cNvPr id="3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9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ovo т"/>
          <p:cNvSpPr txBox="1"/>
          <p:nvPr/>
        </p:nvSpPr>
        <p:spPr>
          <a:xfrm>
            <a:off x="7277100" y="438213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21" name="Slovo Ф"/>
          <p:cNvSpPr txBox="1"/>
          <p:nvPr/>
        </p:nvSpPr>
        <p:spPr>
          <a:xfrm>
            <a:off x="2825115" y="558609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22" name="Slovo Х"/>
          <p:cNvSpPr txBox="1"/>
          <p:nvPr/>
        </p:nvSpPr>
        <p:spPr>
          <a:xfrm>
            <a:off x="3994785" y="558609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23" name="Slovo Ц"/>
          <p:cNvSpPr txBox="1"/>
          <p:nvPr/>
        </p:nvSpPr>
        <p:spPr>
          <a:xfrm>
            <a:off x="5210175" y="558609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24" name="Slovo Ч"/>
          <p:cNvSpPr txBox="1"/>
          <p:nvPr/>
        </p:nvSpPr>
        <p:spPr>
          <a:xfrm>
            <a:off x="6292215" y="558609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25" name="Slovo Џ"/>
          <p:cNvSpPr txBox="1"/>
          <p:nvPr/>
        </p:nvSpPr>
        <p:spPr>
          <a:xfrm>
            <a:off x="7324725" y="558609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26" name="Slovo Ш"/>
          <p:cNvSpPr txBox="1"/>
          <p:nvPr/>
        </p:nvSpPr>
        <p:spPr>
          <a:xfrm>
            <a:off x="8482965" y="560133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8" name="Slovo Б"/>
          <p:cNvSpPr txBox="1"/>
          <p:nvPr/>
        </p:nvSpPr>
        <p:spPr>
          <a:xfrm>
            <a:off x="2771140" y="184150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2" name="Slovo Г"/>
          <p:cNvSpPr txBox="1"/>
          <p:nvPr/>
        </p:nvSpPr>
        <p:spPr>
          <a:xfrm>
            <a:off x="5225415" y="184150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3" name="Slovo В"/>
          <p:cNvSpPr txBox="1"/>
          <p:nvPr/>
        </p:nvSpPr>
        <p:spPr>
          <a:xfrm>
            <a:off x="4070350" y="184150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4" name="Slovo Д"/>
          <p:cNvSpPr txBox="1"/>
          <p:nvPr/>
        </p:nvSpPr>
        <p:spPr>
          <a:xfrm>
            <a:off x="6240780" y="184150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6" name="Slovo Ђ"/>
          <p:cNvSpPr txBox="1"/>
          <p:nvPr/>
        </p:nvSpPr>
        <p:spPr>
          <a:xfrm>
            <a:off x="7295515" y="184150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7" name="Slovo Ж"/>
          <p:cNvSpPr txBox="1"/>
          <p:nvPr/>
        </p:nvSpPr>
        <p:spPr>
          <a:xfrm>
            <a:off x="9606280" y="184150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27" name="Slovo A"/>
          <p:cNvSpPr txBox="1"/>
          <p:nvPr/>
        </p:nvSpPr>
        <p:spPr>
          <a:xfrm>
            <a:off x="1633220" y="184150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29" name="Slovo E"/>
          <p:cNvSpPr txBox="1"/>
          <p:nvPr/>
        </p:nvSpPr>
        <p:spPr>
          <a:xfrm>
            <a:off x="8437245" y="185674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15" name="Slovo Њ"/>
          <p:cNvSpPr txBox="1"/>
          <p:nvPr/>
        </p:nvSpPr>
        <p:spPr>
          <a:xfrm>
            <a:off x="1633220" y="438213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16" name="Slovo П"/>
          <p:cNvSpPr txBox="1"/>
          <p:nvPr/>
        </p:nvSpPr>
        <p:spPr>
          <a:xfrm>
            <a:off x="4095115" y="438213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17" name="Slovo Р"/>
          <p:cNvSpPr txBox="1"/>
          <p:nvPr/>
        </p:nvSpPr>
        <p:spPr>
          <a:xfrm>
            <a:off x="5121275" y="438213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18" name="Slovo С"/>
          <p:cNvSpPr txBox="1"/>
          <p:nvPr/>
        </p:nvSpPr>
        <p:spPr>
          <a:xfrm>
            <a:off x="6180455" y="438213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20" name="Slovo Ћ"/>
          <p:cNvSpPr txBox="1"/>
          <p:nvPr/>
        </p:nvSpPr>
        <p:spPr>
          <a:xfrm>
            <a:off x="8532495" y="439737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31" name="Slovo O"/>
          <p:cNvSpPr txBox="1"/>
          <p:nvPr/>
        </p:nvSpPr>
        <p:spPr>
          <a:xfrm>
            <a:off x="2720975" y="438213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32" name="Slovo U"/>
          <p:cNvSpPr txBox="1"/>
          <p:nvPr/>
        </p:nvSpPr>
        <p:spPr>
          <a:xfrm>
            <a:off x="9443085" y="438213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" name="Slovo З"/>
          <p:cNvSpPr txBox="1"/>
          <p:nvPr/>
        </p:nvSpPr>
        <p:spPr>
          <a:xfrm>
            <a:off x="1633220" y="304482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10" name="Slovo К"/>
          <p:cNvSpPr txBox="1"/>
          <p:nvPr/>
        </p:nvSpPr>
        <p:spPr>
          <a:xfrm>
            <a:off x="5213350" y="304482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5" name="Slovo Н"/>
          <p:cNvSpPr txBox="1"/>
          <p:nvPr/>
        </p:nvSpPr>
        <p:spPr>
          <a:xfrm>
            <a:off x="9679305" y="304482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11" name="Slovo Л"/>
          <p:cNvSpPr txBox="1"/>
          <p:nvPr/>
        </p:nvSpPr>
        <p:spPr>
          <a:xfrm>
            <a:off x="6229350" y="304482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12" name="Slovo М"/>
          <p:cNvSpPr txBox="1"/>
          <p:nvPr/>
        </p:nvSpPr>
        <p:spPr>
          <a:xfrm>
            <a:off x="8562340" y="306006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13" name="Slovo Љ"/>
          <p:cNvSpPr txBox="1"/>
          <p:nvPr/>
        </p:nvSpPr>
        <p:spPr>
          <a:xfrm>
            <a:off x="7358380" y="304482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30" name="Slovo I"/>
          <p:cNvSpPr txBox="1"/>
          <p:nvPr/>
        </p:nvSpPr>
        <p:spPr>
          <a:xfrm>
            <a:off x="2720975" y="304482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34" name="Slovo Ј"/>
          <p:cNvSpPr txBox="1"/>
          <p:nvPr/>
        </p:nvSpPr>
        <p:spPr>
          <a:xfrm>
            <a:off x="4142105" y="304482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91088" y="84455"/>
            <a:ext cx="2409825" cy="1600200"/>
          </a:xfrm>
          <a:prstGeom prst="rect">
            <a:avLst/>
          </a:prstGeom>
        </p:spPr>
      </p:pic>
      <p:pic>
        <p:nvPicPr>
          <p:cNvPr id="40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21" dur="1828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2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  <p:bldP spid="25" grpId="0"/>
      <p:bldP spid="26" grpId="0"/>
      <p:bldP spid="8" grpId="0"/>
      <p:bldP spid="2" grpId="0"/>
      <p:bldP spid="3" grpId="0"/>
      <p:bldP spid="4" grpId="0"/>
      <p:bldP spid="6" grpId="0"/>
      <p:bldP spid="7" grpId="0"/>
      <p:bldP spid="27" grpId="1"/>
      <p:bldP spid="27" grpId="2"/>
      <p:bldP spid="29" grpId="0"/>
      <p:bldP spid="15" grpId="0"/>
      <p:bldP spid="16" grpId="0"/>
      <p:bldP spid="17" grpId="0"/>
      <p:bldP spid="18" grpId="0"/>
      <p:bldP spid="20" grpId="0"/>
      <p:bldP spid="31" grpId="0"/>
      <p:bldP spid="32" grpId="0"/>
      <p:bldP spid="9" grpId="0"/>
      <p:bldP spid="10" grpId="0"/>
      <p:bldP spid="5" grpId="0"/>
      <p:bldP spid="11" grpId="0"/>
      <p:bldP spid="12" grpId="0"/>
      <p:bldP spid="13" grpId="0"/>
      <p:bldP spid="30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09870" y="135890"/>
            <a:ext cx="1571625" cy="1600200"/>
          </a:xfrm>
          <a:prstGeom prst="rect">
            <a:avLst/>
          </a:prstGeom>
        </p:spPr>
      </p:pic>
      <p:pic>
        <p:nvPicPr>
          <p:cNvPr id="36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38213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58609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58609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58609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58609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58609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60133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184150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184150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184150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184150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184150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184150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184150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185674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38213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38213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38213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38213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39737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38213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38213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04482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04482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04482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04482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06006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04482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04482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04482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7" dur="1828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8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500" fill="hold"/>
                                        <p:tgtEl>
                                          <p:spTgt spid="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4013" y="223520"/>
            <a:ext cx="1323975" cy="1647825"/>
          </a:xfrm>
          <a:prstGeom prst="rect">
            <a:avLst/>
          </a:prstGeom>
        </p:spPr>
      </p:pic>
      <p:pic>
        <p:nvPicPr>
          <p:cNvPr id="36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1" dur="1828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3" dur="500" fill="hold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1"/>
      <p:bldP spid="95" grpId="0"/>
      <p:bldP spid="96" grpId="0"/>
      <p:bldP spid="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3120" y="215900"/>
            <a:ext cx="2905125" cy="1657350"/>
          </a:xfrm>
          <a:prstGeom prst="rect">
            <a:avLst/>
          </a:prstGeom>
        </p:spPr>
      </p:pic>
      <p:pic>
        <p:nvPicPr>
          <p:cNvPr id="36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75" dur="1828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6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7" dur="5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8445" y="397510"/>
            <a:ext cx="1514475" cy="1485900"/>
          </a:xfrm>
          <a:prstGeom prst="rect">
            <a:avLst/>
          </a:prstGeom>
        </p:spPr>
      </p:pic>
      <p:pic>
        <p:nvPicPr>
          <p:cNvPr id="36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1" dur="1828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2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3" dur="500" fill="hold"/>
                                        <p:tgtEl>
                                          <p:spTgt spid="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76800" y="352425"/>
            <a:ext cx="2438400" cy="1457325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  <p:pic>
        <p:nvPicPr>
          <p:cNvPr id="98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audio>
              <p:cMediaNode showWhenStopped="0">
                <p:cTn id="18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"/>
                </p:tgtEl>
              </p:cMediaNode>
            </p:audio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7" dur="1828" fill="hold"/>
                                        <p:tgtEl>
                                          <p:spTgt spid="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500" fill="hold"/>
                                        <p:tgtEl>
                                          <p:spTgt spid="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1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05400" y="355600"/>
            <a:ext cx="1981200" cy="1447800"/>
          </a:xfrm>
          <a:prstGeom prst="rect">
            <a:avLst/>
          </a:prstGeom>
        </p:spPr>
      </p:pic>
      <p:pic>
        <p:nvPicPr>
          <p:cNvPr id="36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7" dur="1828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8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Forward or Next 13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86045" y="409575"/>
            <a:ext cx="1819275" cy="1428750"/>
          </a:xfrm>
          <a:prstGeom prst="rect">
            <a:avLst/>
          </a:prstGeom>
        </p:spPr>
      </p:pic>
      <p:pic>
        <p:nvPicPr>
          <p:cNvPr id="36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7" dur="1828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8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ction Button: Back or Previous 27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zabri_pocetno_slo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90820" y="193040"/>
            <a:ext cx="1609725" cy="1600200"/>
          </a:xfrm>
          <a:prstGeom prst="rect">
            <a:avLst/>
          </a:prstGeom>
        </p:spPr>
      </p:pic>
      <p:pic>
        <p:nvPicPr>
          <p:cNvPr id="37" name="tako_j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sp>
        <p:nvSpPr>
          <p:cNvPr id="68" name="Slovo т"/>
          <p:cNvSpPr txBox="1"/>
          <p:nvPr/>
        </p:nvSpPr>
        <p:spPr>
          <a:xfrm>
            <a:off x="7277100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sp>
        <p:nvSpPr>
          <p:cNvPr id="69" name="Slovo Ф"/>
          <p:cNvSpPr txBox="1"/>
          <p:nvPr/>
        </p:nvSpPr>
        <p:spPr>
          <a:xfrm>
            <a:off x="2825115" y="5921375"/>
            <a:ext cx="9391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Ф</a:t>
            </a:r>
          </a:p>
        </p:txBody>
      </p:sp>
      <p:sp>
        <p:nvSpPr>
          <p:cNvPr id="70" name="Slovo Х"/>
          <p:cNvSpPr txBox="1"/>
          <p:nvPr/>
        </p:nvSpPr>
        <p:spPr>
          <a:xfrm>
            <a:off x="3994785" y="592137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Х</a:t>
            </a:r>
          </a:p>
        </p:txBody>
      </p:sp>
      <p:sp>
        <p:nvSpPr>
          <p:cNvPr id="71" name="Slovo Ц"/>
          <p:cNvSpPr txBox="1"/>
          <p:nvPr/>
        </p:nvSpPr>
        <p:spPr>
          <a:xfrm>
            <a:off x="5210175" y="592137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Ц</a:t>
            </a:r>
          </a:p>
        </p:txBody>
      </p:sp>
      <p:sp>
        <p:nvSpPr>
          <p:cNvPr id="72" name="Slovo Ч"/>
          <p:cNvSpPr txBox="1"/>
          <p:nvPr/>
        </p:nvSpPr>
        <p:spPr>
          <a:xfrm>
            <a:off x="6292215" y="5921375"/>
            <a:ext cx="8020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Ч</a:t>
            </a:r>
          </a:p>
        </p:txBody>
      </p:sp>
      <p:sp>
        <p:nvSpPr>
          <p:cNvPr id="73" name="Slovo Џ"/>
          <p:cNvSpPr txBox="1"/>
          <p:nvPr/>
        </p:nvSpPr>
        <p:spPr>
          <a:xfrm>
            <a:off x="7324725" y="5921375"/>
            <a:ext cx="9277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Џ</a:t>
            </a:r>
          </a:p>
        </p:txBody>
      </p:sp>
      <p:sp>
        <p:nvSpPr>
          <p:cNvPr id="74" name="Slovo Ш"/>
          <p:cNvSpPr txBox="1"/>
          <p:nvPr/>
        </p:nvSpPr>
        <p:spPr>
          <a:xfrm>
            <a:off x="8482965" y="5936615"/>
            <a:ext cx="105346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sp>
        <p:nvSpPr>
          <p:cNvPr id="75" name="Slovo Б"/>
          <p:cNvSpPr txBox="1"/>
          <p:nvPr/>
        </p:nvSpPr>
        <p:spPr>
          <a:xfrm>
            <a:off x="2771140" y="2176780"/>
            <a:ext cx="10477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Б</a:t>
            </a:r>
          </a:p>
        </p:txBody>
      </p:sp>
      <p:sp>
        <p:nvSpPr>
          <p:cNvPr id="76" name="Slovo Г"/>
          <p:cNvSpPr txBox="1"/>
          <p:nvPr/>
        </p:nvSpPr>
        <p:spPr>
          <a:xfrm>
            <a:off x="5225415" y="2176780"/>
            <a:ext cx="8947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Г</a:t>
            </a:r>
          </a:p>
        </p:txBody>
      </p:sp>
      <p:sp>
        <p:nvSpPr>
          <p:cNvPr id="77" name="Slovo В"/>
          <p:cNvSpPr txBox="1"/>
          <p:nvPr/>
        </p:nvSpPr>
        <p:spPr>
          <a:xfrm>
            <a:off x="4070350" y="2176780"/>
            <a:ext cx="103441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В</a:t>
            </a:r>
          </a:p>
        </p:txBody>
      </p:sp>
      <p:sp>
        <p:nvSpPr>
          <p:cNvPr id="78" name="Slovo Д"/>
          <p:cNvSpPr txBox="1"/>
          <p:nvPr/>
        </p:nvSpPr>
        <p:spPr>
          <a:xfrm>
            <a:off x="6240780" y="2176780"/>
            <a:ext cx="9340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Д</a:t>
            </a:r>
          </a:p>
        </p:txBody>
      </p:sp>
      <p:sp>
        <p:nvSpPr>
          <p:cNvPr id="79" name="Slovo Ђ"/>
          <p:cNvSpPr txBox="1"/>
          <p:nvPr/>
        </p:nvSpPr>
        <p:spPr>
          <a:xfrm>
            <a:off x="7295515" y="2176780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Ђ</a:t>
            </a:r>
          </a:p>
        </p:txBody>
      </p:sp>
      <p:sp>
        <p:nvSpPr>
          <p:cNvPr id="80" name="Slovo Ж"/>
          <p:cNvSpPr txBox="1"/>
          <p:nvPr/>
        </p:nvSpPr>
        <p:spPr>
          <a:xfrm>
            <a:off x="9606280" y="2176780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Ж</a:t>
            </a:r>
          </a:p>
        </p:txBody>
      </p:sp>
      <p:sp>
        <p:nvSpPr>
          <p:cNvPr id="81" name="Slovo A"/>
          <p:cNvSpPr txBox="1"/>
          <p:nvPr/>
        </p:nvSpPr>
        <p:spPr>
          <a:xfrm>
            <a:off x="1633220" y="217678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sp>
        <p:nvSpPr>
          <p:cNvPr id="82" name="Slovo E"/>
          <p:cNvSpPr txBox="1"/>
          <p:nvPr/>
        </p:nvSpPr>
        <p:spPr>
          <a:xfrm>
            <a:off x="8437245" y="2192020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sp>
        <p:nvSpPr>
          <p:cNvPr id="83" name="Slovo Њ"/>
          <p:cNvSpPr txBox="1"/>
          <p:nvPr/>
        </p:nvSpPr>
        <p:spPr>
          <a:xfrm>
            <a:off x="1633220" y="4717415"/>
            <a:ext cx="109029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Њ</a:t>
            </a:r>
          </a:p>
        </p:txBody>
      </p:sp>
      <p:sp>
        <p:nvSpPr>
          <p:cNvPr id="84" name="Slovo П"/>
          <p:cNvSpPr txBox="1"/>
          <p:nvPr/>
        </p:nvSpPr>
        <p:spPr>
          <a:xfrm>
            <a:off x="4095115" y="4717415"/>
            <a:ext cx="91440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П</a:t>
            </a:r>
          </a:p>
        </p:txBody>
      </p:sp>
      <p:sp>
        <p:nvSpPr>
          <p:cNvPr id="85" name="Slovo Р"/>
          <p:cNvSpPr txBox="1"/>
          <p:nvPr/>
        </p:nvSpPr>
        <p:spPr>
          <a:xfrm>
            <a:off x="5121275" y="4717415"/>
            <a:ext cx="9474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86" name="Slovo С"/>
          <p:cNvSpPr txBox="1"/>
          <p:nvPr/>
        </p:nvSpPr>
        <p:spPr>
          <a:xfrm>
            <a:off x="6180455" y="4717415"/>
            <a:ext cx="9848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sp>
        <p:nvSpPr>
          <p:cNvPr id="87" name="Slovo Ћ"/>
          <p:cNvSpPr txBox="1"/>
          <p:nvPr/>
        </p:nvSpPr>
        <p:spPr>
          <a:xfrm>
            <a:off x="8532495" y="4732655"/>
            <a:ext cx="9575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Ћ</a:t>
            </a:r>
          </a:p>
        </p:txBody>
      </p:sp>
      <p:sp>
        <p:nvSpPr>
          <p:cNvPr id="88" name="Slovo O"/>
          <p:cNvSpPr txBox="1"/>
          <p:nvPr/>
        </p:nvSpPr>
        <p:spPr>
          <a:xfrm>
            <a:off x="272097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sp>
        <p:nvSpPr>
          <p:cNvPr id="89" name="Slovo U"/>
          <p:cNvSpPr txBox="1"/>
          <p:nvPr/>
        </p:nvSpPr>
        <p:spPr>
          <a:xfrm>
            <a:off x="9443085" y="471741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90" name="Slovo З"/>
          <p:cNvSpPr txBox="1"/>
          <p:nvPr/>
        </p:nvSpPr>
        <p:spPr>
          <a:xfrm>
            <a:off x="1633220" y="3380105"/>
            <a:ext cx="9213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З</a:t>
            </a:r>
          </a:p>
        </p:txBody>
      </p:sp>
      <p:sp>
        <p:nvSpPr>
          <p:cNvPr id="91" name="Slovo К"/>
          <p:cNvSpPr txBox="1"/>
          <p:nvPr/>
        </p:nvSpPr>
        <p:spPr>
          <a:xfrm>
            <a:off x="5213350" y="3380105"/>
            <a:ext cx="7962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К</a:t>
            </a:r>
          </a:p>
        </p:txBody>
      </p:sp>
      <p:sp>
        <p:nvSpPr>
          <p:cNvPr id="92" name="Slovo Н"/>
          <p:cNvSpPr txBox="1"/>
          <p:nvPr/>
        </p:nvSpPr>
        <p:spPr>
          <a:xfrm>
            <a:off x="9679305" y="3380105"/>
            <a:ext cx="90868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sp>
        <p:nvSpPr>
          <p:cNvPr id="93" name="Slovo Л"/>
          <p:cNvSpPr txBox="1"/>
          <p:nvPr/>
        </p:nvSpPr>
        <p:spPr>
          <a:xfrm>
            <a:off x="6229350" y="3380105"/>
            <a:ext cx="90932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94" name="Slovo М"/>
          <p:cNvSpPr txBox="1"/>
          <p:nvPr/>
        </p:nvSpPr>
        <p:spPr>
          <a:xfrm>
            <a:off x="8562340" y="3395345"/>
            <a:ext cx="89725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М</a:t>
            </a:r>
          </a:p>
        </p:txBody>
      </p:sp>
      <p:sp>
        <p:nvSpPr>
          <p:cNvPr id="95" name="Slovo Љ"/>
          <p:cNvSpPr txBox="1"/>
          <p:nvPr/>
        </p:nvSpPr>
        <p:spPr>
          <a:xfrm>
            <a:off x="7358380" y="3380105"/>
            <a:ext cx="98425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sp>
        <p:nvSpPr>
          <p:cNvPr id="96" name="Slovo I"/>
          <p:cNvSpPr txBox="1"/>
          <p:nvPr/>
        </p:nvSpPr>
        <p:spPr>
          <a:xfrm>
            <a:off x="2720975" y="3380105"/>
            <a:ext cx="114808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sp>
        <p:nvSpPr>
          <p:cNvPr id="97" name="Slovo Ј"/>
          <p:cNvSpPr txBox="1"/>
          <p:nvPr/>
        </p:nvSpPr>
        <p:spPr>
          <a:xfrm>
            <a:off x="4142105" y="3380105"/>
            <a:ext cx="85153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sr-Latn-RS" sz="4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Ј</a:t>
            </a:r>
          </a:p>
        </p:txBody>
      </p:sp>
      <p:sp>
        <p:nvSpPr>
          <p:cNvPr id="2" name="Action Button: End 1">
            <a:hlinkClick r:id="" action="ppaction://hlinkshowjump?jump=endshow"/>
          </p:cNvPr>
          <p:cNvSpPr/>
          <p:nvPr/>
        </p:nvSpPr>
        <p:spPr>
          <a:xfrm>
            <a:off x="11292205" y="4992370"/>
            <a:ext cx="900000" cy="900000"/>
          </a:xfrm>
          <a:prstGeom prst="actionButtonEnd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324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7" dur="1828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88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500" fill="hold"/>
                                        <p:tgtEl>
                                          <p:spTgt spid="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</p:childTnLst>
        </p:cTn>
      </p:par>
    </p:tnLst>
    <p:bldLst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1"/>
      <p:bldP spid="81" grpId="2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292205" y="6033135"/>
            <a:ext cx="495300" cy="495300"/>
          </a:xfrm>
          <a:prstGeom prst="rect">
            <a:avLst/>
          </a:prstGeom>
        </p:spPr>
      </p:pic>
      <p:sp>
        <p:nvSpPr>
          <p:cNvPr id="6" name="Slovo A"/>
          <p:cNvSpPr txBox="1"/>
          <p:nvPr/>
        </p:nvSpPr>
        <p:spPr>
          <a:xfrm>
            <a:off x="1570990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alt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М</a:t>
            </a:r>
          </a:p>
        </p:txBody>
      </p:sp>
      <p:grpSp>
        <p:nvGrpSpPr>
          <p:cNvPr id="3" name="Ostala slova"/>
          <p:cNvGrpSpPr/>
          <p:nvPr/>
        </p:nvGrpSpPr>
        <p:grpSpPr>
          <a:xfrm>
            <a:off x="3546475" y="2967990"/>
            <a:ext cx="7074535" cy="922020"/>
            <a:chOff x="5585" y="4674"/>
            <a:chExt cx="11141" cy="1452"/>
          </a:xfrm>
        </p:grpSpPr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Т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Н</a:t>
              </a:r>
            </a:p>
          </p:txBody>
        </p:sp>
        <p:sp>
          <p:nvSpPr>
            <p:cNvPr id="9" name="Slovo O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С</a:t>
              </a:r>
            </a:p>
          </p:txBody>
        </p:sp>
        <p:sp>
          <p:nvSpPr>
            <p:cNvPr id="10" name="Slovo U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Ј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4013" y="772160"/>
            <a:ext cx="1323975" cy="1647825"/>
          </a:xfrm>
          <a:prstGeom prst="rect">
            <a:avLst/>
          </a:prstGeom>
        </p:spPr>
      </p:pic>
      <p:pic>
        <p:nvPicPr>
          <p:cNvPr id="14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9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28955" y="527685"/>
            <a:ext cx="900000" cy="9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63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7" name="Slovo E"/>
          <p:cNvSpPr txBox="1"/>
          <p:nvPr/>
        </p:nvSpPr>
        <p:spPr>
          <a:xfrm>
            <a:off x="3546475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Т</a:t>
            </a:r>
          </a:p>
        </p:txBody>
      </p:sp>
      <p:grpSp>
        <p:nvGrpSpPr>
          <p:cNvPr id="15" name="Ostala slova"/>
          <p:cNvGrpSpPr/>
          <p:nvPr/>
        </p:nvGrpSpPr>
        <p:grpSpPr>
          <a:xfrm>
            <a:off x="1570990" y="2967990"/>
            <a:ext cx="9050020" cy="922020"/>
            <a:chOff x="2474" y="4674"/>
            <a:chExt cx="14252" cy="1452"/>
          </a:xfrm>
        </p:grpSpPr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Р</a:t>
              </a:r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Л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Љ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С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90770" y="635635"/>
            <a:ext cx="2409825" cy="1600200"/>
          </a:xfrm>
          <a:prstGeom prst="rect">
            <a:avLst/>
          </a:prstGeom>
        </p:spPr>
      </p:pic>
      <p:pic>
        <p:nvPicPr>
          <p:cNvPr id="11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9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8" name="Slovo I"/>
          <p:cNvSpPr txBox="1"/>
          <p:nvPr/>
        </p:nvSpPr>
        <p:spPr>
          <a:xfrm>
            <a:off x="5521960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Н</a:t>
            </a:r>
          </a:p>
        </p:txBody>
      </p:sp>
      <p:grpSp>
        <p:nvGrpSpPr>
          <p:cNvPr id="3" name="Ostali"/>
          <p:cNvGrpSpPr/>
          <p:nvPr/>
        </p:nvGrpSpPr>
        <p:grpSpPr>
          <a:xfrm>
            <a:off x="1570990" y="2967990"/>
            <a:ext cx="9050020" cy="922020"/>
            <a:chOff x="2474" y="4674"/>
            <a:chExt cx="14252" cy="1452"/>
          </a:xfrm>
        </p:grpSpPr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Т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М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Р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С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38445" y="671830"/>
            <a:ext cx="1514475" cy="1485900"/>
          </a:xfrm>
          <a:prstGeom prst="rect">
            <a:avLst/>
          </a:prstGeom>
        </p:spPr>
      </p:pic>
      <p:pic>
        <p:nvPicPr>
          <p:cNvPr id="14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9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indefinite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9" name="Slovo O"/>
          <p:cNvSpPr txBox="1"/>
          <p:nvPr/>
        </p:nvSpPr>
        <p:spPr>
          <a:xfrm>
            <a:off x="7497445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С</a:t>
            </a:r>
          </a:p>
        </p:txBody>
      </p:sp>
      <p:grpSp>
        <p:nvGrpSpPr>
          <p:cNvPr id="11" name="Ostali"/>
          <p:cNvGrpSpPr/>
          <p:nvPr/>
        </p:nvGrpSpPr>
        <p:grpSpPr>
          <a:xfrm>
            <a:off x="1570990" y="2967990"/>
            <a:ext cx="9050020" cy="922020"/>
            <a:chOff x="2474" y="4674"/>
            <a:chExt cx="14252" cy="1452"/>
          </a:xfrm>
        </p:grpSpPr>
        <p:sp>
          <p:nvSpPr>
            <p:cNvPr id="8" name="Slovo I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Ј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М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Т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Н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09870" y="334010"/>
            <a:ext cx="1571625" cy="1600200"/>
          </a:xfrm>
          <a:prstGeom prst="rect">
            <a:avLst/>
          </a:prstGeom>
        </p:spPr>
      </p:pic>
      <p:pic>
        <p:nvPicPr>
          <p:cNvPr id="3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9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930275" y="452755"/>
            <a:ext cx="900000" cy="9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grpSp>
        <p:nvGrpSpPr>
          <p:cNvPr id="3" name="Ostali"/>
          <p:cNvGrpSpPr/>
          <p:nvPr/>
        </p:nvGrpSpPr>
        <p:grpSpPr>
          <a:xfrm>
            <a:off x="1570990" y="2967990"/>
            <a:ext cx="7074535" cy="922020"/>
            <a:chOff x="2474" y="4674"/>
            <a:chExt cx="11141" cy="1452"/>
          </a:xfrm>
        </p:grpSpPr>
        <p:sp>
          <p:nvSpPr>
            <p:cNvPr id="9" name="Slovo O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М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Т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Ј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П</a:t>
              </a:r>
            </a:p>
          </p:txBody>
        </p:sp>
      </p:grpSp>
      <p:sp>
        <p:nvSpPr>
          <p:cNvPr id="10" name="Slovo U"/>
          <p:cNvSpPr txBox="1"/>
          <p:nvPr/>
        </p:nvSpPr>
        <p:spPr>
          <a:xfrm>
            <a:off x="9472930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Р</a:t>
            </a:r>
          </a:p>
        </p:txBody>
      </p: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76800" y="870585"/>
            <a:ext cx="2438400" cy="1457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7" name="Slovo E"/>
          <p:cNvSpPr txBox="1"/>
          <p:nvPr/>
        </p:nvSpPr>
        <p:spPr>
          <a:xfrm>
            <a:off x="3596640" y="4700905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Ш</a:t>
            </a:r>
          </a:p>
        </p:txBody>
      </p:sp>
      <p:grpSp>
        <p:nvGrpSpPr>
          <p:cNvPr id="15" name="Ostala slova"/>
          <p:cNvGrpSpPr/>
          <p:nvPr/>
        </p:nvGrpSpPr>
        <p:grpSpPr>
          <a:xfrm>
            <a:off x="2228215" y="1918970"/>
            <a:ext cx="7735570" cy="3784600"/>
            <a:chOff x="3410" y="2598"/>
            <a:chExt cx="12182" cy="5960"/>
          </a:xfrm>
        </p:grpSpPr>
        <p:sp>
          <p:nvSpPr>
            <p:cNvPr id="6" name="Text Box 5"/>
            <p:cNvSpPr txBox="1"/>
            <p:nvPr/>
          </p:nvSpPr>
          <p:spPr>
            <a:xfrm>
              <a:off x="13784" y="2598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М</a:t>
              </a:r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10159" y="298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Л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0450" y="7106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Р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3410" y="4050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Љ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86045" y="1003935"/>
            <a:ext cx="1819275" cy="1428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grpSp>
        <p:nvGrpSpPr>
          <p:cNvPr id="3" name="Ostali"/>
          <p:cNvGrpSpPr/>
          <p:nvPr/>
        </p:nvGrpSpPr>
        <p:grpSpPr>
          <a:xfrm>
            <a:off x="2599690" y="1952625"/>
            <a:ext cx="6992620" cy="3750945"/>
            <a:chOff x="5134" y="3092"/>
            <a:chExt cx="11012" cy="5907"/>
          </a:xfrm>
        </p:grpSpPr>
        <p:sp>
          <p:nvSpPr>
            <p:cNvPr id="9" name="Slovo O"/>
            <p:cNvSpPr txBox="1"/>
            <p:nvPr/>
          </p:nvSpPr>
          <p:spPr>
            <a:xfrm>
              <a:off x="14338" y="309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С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6942" y="754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М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134" y="3508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Љ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8366" y="496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Н</a:t>
              </a:r>
            </a:p>
          </p:txBody>
        </p:sp>
      </p:grpSp>
      <p:sp>
        <p:nvSpPr>
          <p:cNvPr id="10" name="Slovo U"/>
          <p:cNvSpPr txBox="1"/>
          <p:nvPr/>
        </p:nvSpPr>
        <p:spPr>
          <a:xfrm>
            <a:off x="7752715" y="40728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Л</a:t>
            </a:r>
          </a:p>
        </p:txBody>
      </p: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43120" y="673100"/>
            <a:ext cx="2905125" cy="1657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8" name="Slovo I"/>
          <p:cNvSpPr txBox="1"/>
          <p:nvPr/>
        </p:nvSpPr>
        <p:spPr>
          <a:xfrm>
            <a:off x="3957320" y="204597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Љ</a:t>
            </a:r>
          </a:p>
        </p:txBody>
      </p:sp>
      <p:grpSp>
        <p:nvGrpSpPr>
          <p:cNvPr id="3" name="Ostali"/>
          <p:cNvGrpSpPr/>
          <p:nvPr/>
        </p:nvGrpSpPr>
        <p:grpSpPr>
          <a:xfrm>
            <a:off x="1663065" y="2378075"/>
            <a:ext cx="8141970" cy="3018790"/>
            <a:chOff x="2619" y="3745"/>
            <a:chExt cx="12822" cy="4754"/>
          </a:xfrm>
        </p:grpSpPr>
        <p:sp>
          <p:nvSpPr>
            <p:cNvPr id="7" name="Slovo E"/>
            <p:cNvSpPr txBox="1"/>
            <p:nvPr/>
          </p:nvSpPr>
          <p:spPr>
            <a:xfrm>
              <a:off x="2619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Т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5361" y="704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М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0779" y="659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Р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3633" y="3745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Ј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zabri_pocetno_slov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41020" y="784860"/>
            <a:ext cx="900000" cy="90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05400" y="690880"/>
            <a:ext cx="1981200" cy="1447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32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ПРОНАЂИ СЛОВО - сугласници - МТНСЈРШЛ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ПРОНАЂИ СЛОВО - сугласници - МТНСЈРШЛЉ</Template>
  <TotalTime>0</TotalTime>
  <Words>341</Words>
  <Application>Microsoft Office PowerPoint</Application>
  <PresentationFormat>Custom</PresentationFormat>
  <Paragraphs>318</Paragraphs>
  <Slides>19</Slides>
  <Notes>0</Notes>
  <HiddenSlides>0</HiddenSlides>
  <MMClips>45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ПРОНАЂИ СЛОВО - сугласници - МТНСЈРШЛЉ</vt:lpstr>
      <vt:lpstr>ПРОНАЂИ СЛОВО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ПРОНАЂИ СЛОВО</dc:title>
  <dc:creator>Mama</dc:creator>
  <cp:lastModifiedBy>Mama</cp:lastModifiedBy>
  <cp:revision>1</cp:revision>
  <dcterms:created xsi:type="dcterms:W3CDTF">2021-12-08T21:05:32Z</dcterms:created>
  <dcterms:modified xsi:type="dcterms:W3CDTF">2021-12-08T21:06:01Z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3B9FAB59999D42138C982CABA4A4002D</vt:lpwstr>
  </property>
  <property fmtid="{D5CDD505-2E9C-101B-9397-08002B2CF9AE}" pid="3" name="KSOProductBuildVer">
    <vt:lpwstr>1033-11.2.0.10382</vt:lpwstr>
  </property>
</Properties>
</file>