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0" r:id="rId14"/>
    <p:sldId id="275" r:id="rId15"/>
    <p:sldId id="269" r:id="rId16"/>
    <p:sldId id="267" r:id="rId17"/>
    <p:sldId id="271" r:id="rId18"/>
    <p:sldId id="274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sv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sv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sv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sv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sv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sv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sv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sv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sv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4355"/>
            <a:ext cx="9144000" cy="129857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Домаћи задатак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2930"/>
            <a:ext cx="9144000" cy="211391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lvl="0" algn="ctr">
              <a:buClrTx/>
              <a:buSzTx/>
              <a:buFontTx/>
            </a:pPr>
            <a:r>
              <a:rPr lang="sr-Cyrl-RS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ea typeface="+mj-ea"/>
                <a:cs typeface="Arial Black" panose="020B0A04020102020204" charset="0"/>
                <a:sym typeface="+mn-ea"/>
              </a:rPr>
              <a:t>на основу слике састави изразе и израчунај њихову вредност</a:t>
            </a:r>
            <a:endParaRPr lang="sr-Cyrl-RS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98315" y="1958975"/>
            <a:ext cx="1613535" cy="1350645"/>
          </a:xfrm>
          <a:prstGeom prst="rect">
            <a:avLst/>
          </a:prstGeom>
        </p:spPr>
      </p:pic>
      <p:pic>
        <p:nvPicPr>
          <p:cNvPr id="3" name="Picture 2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11870" y="1969135"/>
            <a:ext cx="1613535" cy="135064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0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2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pic>
        <p:nvPicPr>
          <p:cNvPr id="11" name="Picture 10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42465" y="3369310"/>
            <a:ext cx="1613535" cy="1350645"/>
          </a:xfrm>
          <a:prstGeom prst="rect">
            <a:avLst/>
          </a:prstGeom>
        </p:spPr>
      </p:pic>
      <p:pic>
        <p:nvPicPr>
          <p:cNvPr id="12" name="Picture 11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56020" y="3379470"/>
            <a:ext cx="1613535" cy="1350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53260" y="1189355"/>
            <a:ext cx="1858645" cy="1858645"/>
          </a:xfrm>
          <a:prstGeom prst="rect">
            <a:avLst/>
          </a:prstGeom>
        </p:spPr>
      </p:pic>
      <p:pic>
        <p:nvPicPr>
          <p:cNvPr id="6" name="Picture 5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48885" y="2489835"/>
            <a:ext cx="1858645" cy="1858645"/>
          </a:xfrm>
          <a:prstGeom prst="rect">
            <a:avLst/>
          </a:prstGeom>
        </p:spPr>
      </p:pic>
      <p:pic>
        <p:nvPicPr>
          <p:cNvPr id="7" name="Picture 6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06105" y="1017905"/>
            <a:ext cx="1858645" cy="1858645"/>
          </a:xfrm>
          <a:prstGeom prst="rect">
            <a:avLst/>
          </a:prstGeom>
        </p:spPr>
      </p:pic>
      <p:pic>
        <p:nvPicPr>
          <p:cNvPr id="8" name="Picture 7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53260" y="4023360"/>
            <a:ext cx="1858645" cy="1858645"/>
          </a:xfrm>
          <a:prstGeom prst="rect">
            <a:avLst/>
          </a:prstGeom>
        </p:spPr>
      </p:pic>
      <p:pic>
        <p:nvPicPr>
          <p:cNvPr id="2" name="Picture 1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06105" y="4023360"/>
            <a:ext cx="1858645" cy="185864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9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40325" y="1085850"/>
            <a:ext cx="2075180" cy="2075180"/>
          </a:xfrm>
          <a:prstGeom prst="rect">
            <a:avLst/>
          </a:prstGeom>
        </p:spPr>
      </p:pic>
      <p:pic>
        <p:nvPicPr>
          <p:cNvPr id="6" name="Picture 5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62100" y="1085850"/>
            <a:ext cx="2075180" cy="2075180"/>
          </a:xfrm>
          <a:prstGeom prst="rect">
            <a:avLst/>
          </a:prstGeom>
        </p:spPr>
      </p:pic>
      <p:pic>
        <p:nvPicPr>
          <p:cNvPr id="8" name="Picture 7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18550" y="1085850"/>
            <a:ext cx="2075180" cy="2075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9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2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pic>
        <p:nvPicPr>
          <p:cNvPr id="3" name="Picture 2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65145" y="3221990"/>
            <a:ext cx="2075180" cy="2075180"/>
          </a:xfrm>
          <a:prstGeom prst="rect">
            <a:avLst/>
          </a:prstGeom>
        </p:spPr>
      </p:pic>
      <p:pic>
        <p:nvPicPr>
          <p:cNvPr id="10" name="Picture 9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15505" y="3161030"/>
            <a:ext cx="2075180" cy="207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F4p07nqfpEp0_7gTSt5DuIKQgQ28fvWpdanxCtvUJmNHGIMZjqmotfX7-WwOdBI2JF3hiHRAKqPLs0QAjht8BwMZRX_uPky1cHiiHMCQKBE[1]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75225" y="2842895"/>
            <a:ext cx="2242820" cy="2242820"/>
          </a:xfrm>
          <a:prstGeom prst="rect">
            <a:avLst/>
          </a:prstGeom>
        </p:spPr>
      </p:pic>
      <p:pic>
        <p:nvPicPr>
          <p:cNvPr id="5" name="Content Placeholder 3" descr="F4p07nqfpEp0_7gTSt5DuIKQgQ28fvWpdanxCtvUJmNHGIMZjqmotfX7-WwOdBI2JF3hiHRAKqPLs0QAjht8BwMZRX_uPky1cHiiHMCQKBE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37145" y="1528445"/>
            <a:ext cx="2242820" cy="2242820"/>
          </a:xfrm>
          <a:prstGeom prst="rect">
            <a:avLst/>
          </a:prstGeom>
        </p:spPr>
      </p:pic>
      <p:pic>
        <p:nvPicPr>
          <p:cNvPr id="3" name="Content Placeholder 3" descr="F4p07nqfpEp0_7gTSt5DuIKQgQ28fvWpdanxCtvUJmNHGIMZjqmotfX7-WwOdBI2JF3hiHRAKqPLs0QAjht8BwMZRX_uPky1cHiiHMCQKBE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13305" y="1528445"/>
            <a:ext cx="2242820" cy="22428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0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5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37765" y="1062355"/>
            <a:ext cx="2062480" cy="2062480"/>
          </a:xfrm>
          <a:prstGeom prst="rect">
            <a:avLst/>
          </a:prstGeom>
        </p:spPr>
      </p:pic>
      <p:pic>
        <p:nvPicPr>
          <p:cNvPr id="13" name="Picture 12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15865" y="1062355"/>
            <a:ext cx="2062480" cy="2062480"/>
          </a:xfrm>
          <a:prstGeom prst="rect">
            <a:avLst/>
          </a:prstGeom>
        </p:spPr>
      </p:pic>
      <p:pic>
        <p:nvPicPr>
          <p:cNvPr id="15" name="Picture 14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83805" y="1062355"/>
            <a:ext cx="2062480" cy="206248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5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pic>
        <p:nvPicPr>
          <p:cNvPr id="6" name="Picture 5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47770" y="3501390"/>
            <a:ext cx="2062480" cy="2062480"/>
          </a:xfrm>
          <a:prstGeom prst="rect">
            <a:avLst/>
          </a:prstGeom>
        </p:spPr>
      </p:pic>
      <p:pic>
        <p:nvPicPr>
          <p:cNvPr id="7" name="Picture 6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15710" y="3501390"/>
            <a:ext cx="2062480" cy="206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45945" y="1409700"/>
            <a:ext cx="1581785" cy="1323975"/>
          </a:xfrm>
          <a:prstGeom prst="rect">
            <a:avLst/>
          </a:prstGeom>
        </p:spPr>
      </p:pic>
      <p:pic>
        <p:nvPicPr>
          <p:cNvPr id="3" name="Picture 2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3635" y="1333500"/>
            <a:ext cx="1581785" cy="1323975"/>
          </a:xfrm>
          <a:prstGeom prst="rect">
            <a:avLst/>
          </a:prstGeom>
        </p:spPr>
      </p:pic>
      <p:pic>
        <p:nvPicPr>
          <p:cNvPr id="5" name="Picture 4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04790" y="1409700"/>
            <a:ext cx="1581785" cy="13239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9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2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pic>
        <p:nvPicPr>
          <p:cNvPr id="6" name="Picture 5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2145" y="3794125"/>
            <a:ext cx="1581785" cy="1323975"/>
          </a:xfrm>
          <a:prstGeom prst="rect">
            <a:avLst/>
          </a:prstGeom>
        </p:spPr>
      </p:pic>
      <p:pic>
        <p:nvPicPr>
          <p:cNvPr id="7" name="Picture 6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39835" y="3717925"/>
            <a:ext cx="1581785" cy="1323975"/>
          </a:xfrm>
          <a:prstGeom prst="rect">
            <a:avLst/>
          </a:prstGeom>
        </p:spPr>
      </p:pic>
      <p:pic>
        <p:nvPicPr>
          <p:cNvPr id="10" name="Picture 9" descr="UWaT3z9HPpzN1nNgy4UwwBd5BWJNJM7i25jVW3YopvEL88Bz4dL9yt88pQ4Scv-M0vp2CyItRpCuFsIIxjDD6RDY6GBbiDVGJSuM1hhGioif4AGNnfRp2rQz8Pz4lyrv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80990" y="3794125"/>
            <a:ext cx="1581785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90065" y="1401445"/>
            <a:ext cx="2292985" cy="1376045"/>
          </a:xfrm>
          <a:prstGeom prst="rect">
            <a:avLst/>
          </a:prstGeom>
        </p:spPr>
      </p:pic>
      <p:pic>
        <p:nvPicPr>
          <p:cNvPr id="13" name="Picture 12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02195" y="1401445"/>
            <a:ext cx="2292985" cy="1376045"/>
          </a:xfrm>
          <a:prstGeom prst="rect">
            <a:avLst/>
          </a:prstGeom>
        </p:spPr>
      </p:pic>
      <p:pic>
        <p:nvPicPr>
          <p:cNvPr id="16" name="Picture 15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96130" y="3446145"/>
            <a:ext cx="2292985" cy="13760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9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76655" y="1443990"/>
            <a:ext cx="3072765" cy="3072765"/>
          </a:xfrm>
          <a:prstGeom prst="rect">
            <a:avLst/>
          </a:prstGeom>
        </p:spPr>
      </p:pic>
      <p:pic>
        <p:nvPicPr>
          <p:cNvPr id="13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41945" y="1443990"/>
            <a:ext cx="3072765" cy="30727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7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80210" y="1392555"/>
            <a:ext cx="1980565" cy="1980565"/>
          </a:xfrm>
          <a:prstGeom prst="rect">
            <a:avLst/>
          </a:prstGeom>
        </p:spPr>
      </p:pic>
      <p:pic>
        <p:nvPicPr>
          <p:cNvPr id="7" name="Picture 6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05400" y="1372235"/>
            <a:ext cx="1980565" cy="1980565"/>
          </a:xfrm>
          <a:prstGeom prst="rect">
            <a:avLst/>
          </a:prstGeom>
        </p:spPr>
      </p:pic>
      <p:pic>
        <p:nvPicPr>
          <p:cNvPr id="8" name="Picture 7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30590" y="1382395"/>
            <a:ext cx="1980565" cy="1980565"/>
          </a:xfrm>
          <a:prstGeom prst="rect">
            <a:avLst/>
          </a:prstGeom>
        </p:spPr>
      </p:pic>
      <p:pic>
        <p:nvPicPr>
          <p:cNvPr id="9" name="Picture 8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92805" y="3362960"/>
            <a:ext cx="1980565" cy="1980565"/>
          </a:xfrm>
          <a:prstGeom prst="rect">
            <a:avLst/>
          </a:prstGeom>
        </p:spPr>
      </p:pic>
      <p:pic>
        <p:nvPicPr>
          <p:cNvPr id="12" name="Picture 11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17995" y="3362960"/>
            <a:ext cx="1980565" cy="1980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3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2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PbGrS7XrJHiApUtzK_rsIEgJ5hef5bN8cY7xnfHy9s-tQOSWB_2OB579V6Ak1AIMv5OufMVKm8w-myZeGZ0RB5ab6Ayb4JGDFuUhyIpjqyc[1]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18020" y="1278890"/>
            <a:ext cx="1965325" cy="1965325"/>
          </a:xfrm>
          <a:prstGeom prst="rect">
            <a:avLst/>
          </a:prstGeom>
        </p:spPr>
      </p:pic>
      <p:pic>
        <p:nvPicPr>
          <p:cNvPr id="6" name="Content Placeholder 4" descr="PbGrS7XrJHiApUtzK_rsIEgJ5hef5bN8cY7xnfHy9s-tQOSWB_2OB579V6Ak1AIMv5OufMVKm8w-myZeGZ0RB5ab6Ayb4JGDFuUhyIpjqy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13505" y="1278890"/>
            <a:ext cx="1965325" cy="1965325"/>
          </a:xfrm>
          <a:prstGeom prst="rect">
            <a:avLst/>
          </a:prstGeom>
        </p:spPr>
      </p:pic>
      <p:pic>
        <p:nvPicPr>
          <p:cNvPr id="7" name="Content Placeholder 4" descr="PbGrS7XrJHiApUtzK_rsIEgJ5hef5bN8cY7xnfHy9s-tQOSWB_2OB579V6Ak1AIMv5OufMVKm8w-myZeGZ0RB5ab6Ayb4JGDFuUhyIpjqy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18020" y="3407410"/>
            <a:ext cx="1965325" cy="1965325"/>
          </a:xfrm>
          <a:prstGeom prst="rect">
            <a:avLst/>
          </a:prstGeom>
        </p:spPr>
      </p:pic>
      <p:pic>
        <p:nvPicPr>
          <p:cNvPr id="2" name="Content Placeholder 4" descr="PbGrS7XrJHiApUtzK_rsIEgJ5hef5bN8cY7xnfHy9s-tQOSWB_2OB579V6Ak1AIMv5OufMVKm8w-myZeGZ0RB5ab6Ayb4JGDFuUhyIpjqy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13505" y="3407410"/>
            <a:ext cx="1965325" cy="19653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9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PbGrS7XrJHiApUtzK_rsIEgJ5hef5bN8cY7xnfHy9s-tQOSWB_2OB579V6Ak1AIMv5OufMVKm8w-myZeGZ0RB5ab6Ayb4JGDFuUhyIpjqyc[1]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3940" y="2043430"/>
            <a:ext cx="2524760" cy="252476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pic>
        <p:nvPicPr>
          <p:cNvPr id="6" name="Content Placeholder 4" descr="PbGrS7XrJHiApUtzK_rsIEgJ5hef5bN8cY7xnfHy9s-tQOSWB_2OB579V6Ak1AIMv5OufMVKm8w-myZeGZ0RB5ab6Ayb4JGDFuUhyIpjqy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7120" y="2043430"/>
            <a:ext cx="2524760" cy="2524760"/>
          </a:xfrm>
          <a:prstGeom prst="rect">
            <a:avLst/>
          </a:prstGeom>
        </p:spPr>
      </p:pic>
      <p:pic>
        <p:nvPicPr>
          <p:cNvPr id="7" name="Content Placeholder 4" descr="PbGrS7XrJHiApUtzK_rsIEgJ5hef5bN8cY7xnfHy9s-tQOSWB_2OB579V6Ak1AIMv5OufMVKm8w-myZeGZ0RB5ab6Ayb4JGDFuUhyIpjqy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20760" y="2053590"/>
            <a:ext cx="2524760" cy="2524760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YLfIwNZZjxQme3eCbEDRaElZ32Qe6aRQb74eIk69_5zVhD5Um2kBz9feHDuILpnCW88rslQNxcmFVb4aSIwNdjjqMO0zSFGk6gZqn6Ph7Kk[1]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85290" y="1691005"/>
            <a:ext cx="1779905" cy="1779905"/>
          </a:xfrm>
          <a:prstGeom prst="rect">
            <a:avLst/>
          </a:prstGeom>
        </p:spPr>
      </p:pic>
      <p:pic>
        <p:nvPicPr>
          <p:cNvPr id="8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41140" y="1691005"/>
            <a:ext cx="1779905" cy="1779905"/>
          </a:xfrm>
          <a:prstGeom prst="rect">
            <a:avLst/>
          </a:prstGeom>
        </p:spPr>
      </p:pic>
      <p:pic>
        <p:nvPicPr>
          <p:cNvPr id="9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96990" y="1691005"/>
            <a:ext cx="1779905" cy="1779905"/>
          </a:xfrm>
          <a:prstGeom prst="rect">
            <a:avLst/>
          </a:prstGeom>
        </p:spPr>
      </p:pic>
      <p:pic>
        <p:nvPicPr>
          <p:cNvPr id="10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52840" y="1691005"/>
            <a:ext cx="1779905" cy="1779905"/>
          </a:xfrm>
          <a:prstGeom prst="rect">
            <a:avLst/>
          </a:prstGeom>
        </p:spPr>
      </p:pic>
      <p:pic>
        <p:nvPicPr>
          <p:cNvPr id="11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29560" y="3470910"/>
            <a:ext cx="1779905" cy="1779905"/>
          </a:xfrm>
          <a:prstGeom prst="rect">
            <a:avLst/>
          </a:prstGeom>
        </p:spPr>
      </p:pic>
      <p:pic>
        <p:nvPicPr>
          <p:cNvPr id="12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66385" y="3470910"/>
            <a:ext cx="1779905" cy="1779905"/>
          </a:xfrm>
          <a:prstGeom prst="rect">
            <a:avLst/>
          </a:prstGeom>
        </p:spPr>
      </p:pic>
      <p:pic>
        <p:nvPicPr>
          <p:cNvPr id="13" name="Content Placeholder 3" descr="YLfIwNZZjxQme3eCbEDRaElZ32Qe6aRQb74eIk69_5zVhD5Um2kBz9feHDuILpnCW88rslQNxcmFVb4aSIwNdjjqMO0zSFGk6gZqn6Ph7Kk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03210" y="3470910"/>
            <a:ext cx="1779905" cy="1779905"/>
          </a:xfrm>
          <a:prstGeom prst="rect">
            <a:avLst/>
          </a:prstGeom>
        </p:spPr>
      </p:pic>
      <p:sp>
        <p:nvSpPr>
          <p:cNvPr id="15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F4p07nqfpEp0_7gTSt5DuIKQgQ28fvWpdanxCtvUJmNHGIMZjqmotfX7-WwOdBI2JF3hiHRAKqPLs0QAjht8BwMZRX_uPky1cHiiHMCQKBE[1]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78125" y="2307590"/>
            <a:ext cx="2242820" cy="2242820"/>
          </a:xfrm>
          <a:prstGeom prst="rect">
            <a:avLst/>
          </a:prstGeom>
        </p:spPr>
      </p:pic>
      <p:pic>
        <p:nvPicPr>
          <p:cNvPr id="5" name="Content Placeholder 3" descr="F4p07nqfpEp0_7gTSt5DuIKQgQ28fvWpdanxCtvUJmNHGIMZjqmotfX7-WwOdBI2JF3hiHRAKqPLs0QAjht8BwMZRX_uPky1cHiiHMCQKBE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45910" y="2307590"/>
            <a:ext cx="2242820" cy="22428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9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5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76070" y="1188720"/>
            <a:ext cx="1980565" cy="1980565"/>
          </a:xfrm>
          <a:prstGeom prst="rect">
            <a:avLst/>
          </a:prstGeom>
        </p:spPr>
      </p:pic>
      <p:pic>
        <p:nvPicPr>
          <p:cNvPr id="7" name="Picture 6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08750" y="1198880"/>
            <a:ext cx="1980565" cy="1980565"/>
          </a:xfrm>
          <a:prstGeom prst="rect">
            <a:avLst/>
          </a:prstGeom>
        </p:spPr>
      </p:pic>
      <p:pic>
        <p:nvPicPr>
          <p:cNvPr id="8" name="Picture 7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975090" y="1198880"/>
            <a:ext cx="1980565" cy="1980565"/>
          </a:xfrm>
          <a:prstGeom prst="rect">
            <a:avLst/>
          </a:prstGeom>
        </p:spPr>
      </p:pic>
      <p:pic>
        <p:nvPicPr>
          <p:cNvPr id="10" name="Picture 9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56355" y="3169285"/>
            <a:ext cx="1980565" cy="1980565"/>
          </a:xfrm>
          <a:prstGeom prst="rect">
            <a:avLst/>
          </a:prstGeom>
        </p:spPr>
      </p:pic>
      <p:pic>
        <p:nvPicPr>
          <p:cNvPr id="11" name="Picture 10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22695" y="3169285"/>
            <a:ext cx="1980565" cy="1980565"/>
          </a:xfrm>
          <a:prstGeom prst="rect">
            <a:avLst/>
          </a:prstGeom>
        </p:spPr>
      </p:pic>
      <p:pic>
        <p:nvPicPr>
          <p:cNvPr id="12" name="Picture 11" descr="PGOO3doTDTGY6MG_PMnivwi8j3w3JhA6P_nxNaxQVoWi5BudWyqQM0t3hsA4QEM78bjrGjJlDS_ELT3m5LbZpjIQQglR07OhkG-edc8PS8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56355" y="1188720"/>
            <a:ext cx="1980565" cy="198056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5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2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23490" y="1421765"/>
            <a:ext cx="2919095" cy="1751965"/>
          </a:xfrm>
          <a:prstGeom prst="rect">
            <a:avLst/>
          </a:prstGeom>
        </p:spPr>
      </p:pic>
      <p:pic>
        <p:nvPicPr>
          <p:cNvPr id="3" name="Picture 2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23760" y="1421765"/>
            <a:ext cx="2919095" cy="1751965"/>
          </a:xfrm>
          <a:prstGeom prst="rect">
            <a:avLst/>
          </a:prstGeom>
        </p:spPr>
      </p:pic>
      <p:pic>
        <p:nvPicPr>
          <p:cNvPr id="13" name="Picture 12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23760" y="3639185"/>
            <a:ext cx="2919095" cy="1751965"/>
          </a:xfrm>
          <a:prstGeom prst="rect">
            <a:avLst/>
          </a:prstGeom>
        </p:spPr>
      </p:pic>
      <p:pic>
        <p:nvPicPr>
          <p:cNvPr id="16" name="Picture 15" descr="1xQbsfGYPluELNlSwlKVbYP2xXTWBX4CtxGmcL6OUaxeWG3CtA2-mdMQHupXCBMVHwu1oAIHj39Pppp3Taknf_as0wUQO6XDJ8bRcDmY4T_4_3PMfrEq1jeo8E8YaF6S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23490" y="3639185"/>
            <a:ext cx="2919095" cy="1751965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21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67935" y="1235075"/>
            <a:ext cx="2095500" cy="2095500"/>
          </a:xfrm>
          <a:prstGeom prst="rect">
            <a:avLst/>
          </a:prstGeom>
        </p:spPr>
      </p:pic>
      <p:pic>
        <p:nvPicPr>
          <p:cNvPr id="6" name="Picture 5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07235" y="1235075"/>
            <a:ext cx="2095500" cy="2095500"/>
          </a:xfrm>
          <a:prstGeom prst="rect">
            <a:avLst/>
          </a:prstGeom>
        </p:spPr>
      </p:pic>
      <p:pic>
        <p:nvPicPr>
          <p:cNvPr id="7" name="Picture 6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07235" y="3399790"/>
            <a:ext cx="2095500" cy="2095500"/>
          </a:xfrm>
          <a:prstGeom prst="rect">
            <a:avLst/>
          </a:prstGeom>
        </p:spPr>
      </p:pic>
      <p:pic>
        <p:nvPicPr>
          <p:cNvPr id="8" name="Picture 7" descr="7F1nceLfrIU5UHGN7jwm-lLTgeE4FwVl1-yBLC11sGL3ljo5N2yPywF6GwlufmThBHkWeEjM254YFm-E-BsX9nFXk2NDPDjUjmPsmzqiAm0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28635" y="1235075"/>
            <a:ext cx="2095500" cy="2095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0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2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70990" y="1292860"/>
            <a:ext cx="1492250" cy="1492250"/>
          </a:xfrm>
          <a:prstGeom prst="rect">
            <a:avLst/>
          </a:prstGeom>
        </p:spPr>
      </p:pic>
      <p:pic>
        <p:nvPicPr>
          <p:cNvPr id="9" name="Picture 8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49240" y="1292860"/>
            <a:ext cx="1492250" cy="1492250"/>
          </a:xfrm>
          <a:prstGeom prst="rect">
            <a:avLst/>
          </a:prstGeom>
        </p:spPr>
      </p:pic>
      <p:pic>
        <p:nvPicPr>
          <p:cNvPr id="11" name="Picture 10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27490" y="1292860"/>
            <a:ext cx="1492250" cy="1492250"/>
          </a:xfrm>
          <a:prstGeom prst="rect">
            <a:avLst/>
          </a:prstGeom>
        </p:spPr>
      </p:pic>
      <p:pic>
        <p:nvPicPr>
          <p:cNvPr id="12" name="Picture 11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70990" y="3303905"/>
            <a:ext cx="1492250" cy="1492250"/>
          </a:xfrm>
          <a:prstGeom prst="rect">
            <a:avLst/>
          </a:prstGeom>
        </p:spPr>
      </p:pic>
      <p:pic>
        <p:nvPicPr>
          <p:cNvPr id="13" name="Picture 12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60115" y="3303905"/>
            <a:ext cx="1492250" cy="1492250"/>
          </a:xfrm>
          <a:prstGeom prst="rect">
            <a:avLst/>
          </a:prstGeom>
        </p:spPr>
      </p:pic>
      <p:pic>
        <p:nvPicPr>
          <p:cNvPr id="15" name="Picture 14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49240" y="3303905"/>
            <a:ext cx="1492250" cy="1492250"/>
          </a:xfrm>
          <a:prstGeom prst="rect">
            <a:avLst/>
          </a:prstGeom>
        </p:spPr>
      </p:pic>
      <p:pic>
        <p:nvPicPr>
          <p:cNvPr id="16" name="Picture 15" descr="8z_tZgmIHw5OTtQQbMpjxjYhGjOuUwifrpVtMHjU9D3qdUcz7robgEONr1yv3EBc-dhb_tkNiXWT5qu48Xr7g0R5LbcEbjRL2Kfmpb9yZjc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38365" y="3303905"/>
            <a:ext cx="1492250" cy="149225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8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37485" y="1354455"/>
            <a:ext cx="1858645" cy="1858645"/>
          </a:xfrm>
          <a:prstGeom prst="rect">
            <a:avLst/>
          </a:prstGeom>
        </p:spPr>
      </p:pic>
      <p:pic>
        <p:nvPicPr>
          <p:cNvPr id="6" name="Picture 5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53965" y="1364615"/>
            <a:ext cx="1858645" cy="1858645"/>
          </a:xfrm>
          <a:prstGeom prst="rect">
            <a:avLst/>
          </a:prstGeom>
        </p:spPr>
      </p:pic>
      <p:pic>
        <p:nvPicPr>
          <p:cNvPr id="7" name="Picture 6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60285" y="1364615"/>
            <a:ext cx="1858645" cy="1858645"/>
          </a:xfrm>
          <a:prstGeom prst="rect">
            <a:avLst/>
          </a:prstGeom>
        </p:spPr>
      </p:pic>
      <p:pic>
        <p:nvPicPr>
          <p:cNvPr id="8" name="Picture 7" descr="H7iX_dluV_6OPji7nyrEvFrb455MHrwnmeBVGH23cdJ6VRPSMlGyCIUGrw9Z28ArbwW8zHs9TejGby2Ha1IElmkA9NGf9EfmnMiZB4Lr-tPSfpYmxB2LGv64e-8fynPW[1]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53965" y="3432810"/>
            <a:ext cx="1858645" cy="185864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/>
        </p:nvSpPr>
        <p:spPr>
          <a:xfrm>
            <a:off x="0" y="-15875"/>
            <a:ext cx="12192635" cy="88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Уместо знакова питања упиши одговарајуће бројеве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sp>
        <p:nvSpPr>
          <p:cNvPr id="18" name="Content Placeholder 11"/>
          <p:cNvSpPr>
            <a:spLocks noGrp="1"/>
          </p:cNvSpPr>
          <p:nvPr/>
        </p:nvSpPr>
        <p:spPr>
          <a:xfrm>
            <a:off x="-635" y="5989320"/>
            <a:ext cx="12192635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?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 Black" panose="020B0A04020102020204" charset="0"/>
                <a:sym typeface="+mn-ea"/>
              </a:rPr>
              <a:t>× </a:t>
            </a:r>
            <a:r>
              <a:rPr lang="sr-Cyrl-R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  <a:sym typeface="+mn-ea"/>
              </a:rPr>
              <a:t>10 = ?</a:t>
            </a:r>
            <a:endParaRPr lang="sr-Cyrl-R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WPS Presentation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Arial Black</vt:lpstr>
      <vt:lpstr>Office Theme</vt:lpstr>
      <vt:lpstr>PowerPoint 演示文稿</vt:lpstr>
      <vt:lpstr>Преброј поклоне по 10</vt:lpstr>
      <vt:lpstr>PowerPoint 演示文稿</vt:lpstr>
      <vt:lpstr>Преброј тениске лоптице по 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Преброј тениске лоптице по 5</vt:lpstr>
      <vt:lpstr>PowerPoint 演示文稿</vt:lpstr>
      <vt:lpstr>PowerPoint 演示文稿</vt:lpstr>
      <vt:lpstr>PowerPoint 演示文稿</vt:lpstr>
      <vt:lpstr>Преброј поклоне по 10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Увод у множење</dc:title>
  <dc:creator/>
  <cp:lastModifiedBy>veljo</cp:lastModifiedBy>
  <cp:revision>8</cp:revision>
  <dcterms:created xsi:type="dcterms:W3CDTF">2021-11-20T11:03:35Z</dcterms:created>
  <dcterms:modified xsi:type="dcterms:W3CDTF">2021-11-21T06:59:36Z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850CAA31F5024A95B9FE1EDFD931C885</vt:lpwstr>
  </property>
  <property fmtid="{D5CDD505-2E9C-101B-9397-08002B2CF9AE}" pid="3" name="KSOProductBuildVer">
    <vt:lpwstr>1033-11.2.0.10323</vt:lpwstr>
  </property>
</Properties>
</file>