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media/image5.svg" ContentType="image/svg+xml"/>
  <Override PartName="/ppt/media/image6.svg" ContentType="image/svg+xml"/>
  <Override PartName="/ppt/media/image7.svg" ContentType="image/svg+xml"/>
  <Override PartName="/ppt/media/image8.svg" ContentType="image/svg+xml"/>
  <Override PartName="/ppt/media/image9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8" r:id="rId13"/>
    <p:sldId id="270" r:id="rId14"/>
    <p:sldId id="275" r:id="rId15"/>
    <p:sldId id="269" r:id="rId16"/>
    <p:sldId id="267" r:id="rId17"/>
    <p:sldId id="271" r:id="rId18"/>
    <p:sldId id="274" r:id="rId19"/>
    <p:sldId id="272" r:id="rId20"/>
    <p:sldId id="273" r:id="rId21"/>
    <p:sldId id="27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9.svg"/><Relationship Id="rId1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8.svg"/><Relationship Id="rId1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svg"/><Relationship Id="rId1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.svg"/><Relationship Id="rId1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svg"/><Relationship Id="rId1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9.svg"/><Relationship Id="rId1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svg"/><Relationship Id="rId1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svg"/><Relationship Id="rId1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svg"/><Relationship Id="rId1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svg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.svg"/><Relationship Id="rId1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svg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svg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svg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svg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svg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svg"/><Relationship Id="rId1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8.svg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824355"/>
            <a:ext cx="9144000" cy="1298575"/>
          </a:xfr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threePt" dir="t"/>
            </a:scene3d>
          </a:bodyPr>
          <a:lstStyle/>
          <a:p>
            <a:pPr lvl="0" algn="ctr">
              <a:buClrTx/>
              <a:buSzTx/>
              <a:buFontTx/>
            </a:pPr>
            <a:r>
              <a:rPr lang="sr-Cyrl-RS" altLang="en-US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charset="0"/>
                <a:cs typeface="Arial Black" panose="020B0A04020102020204" charset="0"/>
                <a:sym typeface="+mn-ea"/>
              </a:rPr>
              <a:t>Увод у множење</a:t>
            </a:r>
            <a:endParaRPr lang="sr-Cyrl-RS" altLang="en-US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 Black" panose="020B0A04020102020204" charset="0"/>
              <a:cs typeface="Arial Black" panose="020B0A04020102020204" charset="0"/>
              <a:sym typeface="+mn-e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122930"/>
            <a:ext cx="9144000" cy="749300"/>
          </a:xfr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threePt" dir="t"/>
            </a:scene3d>
          </a:bodyPr>
          <a:lstStyle/>
          <a:p>
            <a:pPr lvl="0" algn="ctr">
              <a:buClrTx/>
              <a:buSzTx/>
              <a:buFontTx/>
            </a:pPr>
            <a:r>
              <a:rPr lang="sr-Cyrl-RS" altLang="en-US" sz="3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charset="0"/>
                <a:ea typeface="+mj-ea"/>
                <a:cs typeface="Arial Black" panose="020B0A04020102020204" charset="0"/>
                <a:sym typeface="+mn-ea"/>
              </a:rPr>
              <a:t>уз помоћ групног пребројавања</a:t>
            </a:r>
            <a:endParaRPr lang="sr-Cyrl-RS" altLang="en-US" sz="32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 Black" panose="020B0A04020102020204" charset="0"/>
              <a:ea typeface="+mj-ea"/>
              <a:cs typeface="Arial Black" panose="020B0A04020102020204" charset="0"/>
              <a:sym typeface="+mn-e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itle 1"/>
          <p:cNvSpPr>
            <a:spLocks noGrp="1"/>
          </p:cNvSpPr>
          <p:nvPr/>
        </p:nvSpPr>
        <p:spPr>
          <a:xfrm>
            <a:off x="0" y="-15875"/>
            <a:ext cx="12192635" cy="881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threePt" dir="t"/>
            </a:scene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buClrTx/>
              <a:buSzTx/>
              <a:buFontTx/>
            </a:pPr>
            <a:r>
              <a:rPr lang="sr-Cyrl-RS" altLang="en-US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charset="0"/>
                <a:cs typeface="Arial Black" panose="020B0A04020102020204" charset="0"/>
                <a:sym typeface="+mn-ea"/>
              </a:rPr>
              <a:t>Преброј рекете по 2</a:t>
            </a:r>
            <a:endParaRPr lang="sr-Cyrl-RS" altLang="en-US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 Black" panose="020B0A04020102020204" charset="0"/>
              <a:cs typeface="Arial Black" panose="020B0A04020102020204" charset="0"/>
              <a:sym typeface="+mn-ea"/>
            </a:endParaRPr>
          </a:p>
        </p:txBody>
      </p:sp>
      <p:sp>
        <p:nvSpPr>
          <p:cNvPr id="14" name="Title 1"/>
          <p:cNvSpPr>
            <a:spLocks noGrp="1"/>
          </p:cNvSpPr>
          <p:nvPr/>
        </p:nvSpPr>
        <p:spPr>
          <a:xfrm>
            <a:off x="0" y="5972810"/>
            <a:ext cx="12191365" cy="881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threePt" dir="t"/>
            </a:scene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r-Cyrl-RS" altLang="en-US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charset="0"/>
                <a:cs typeface="Arial Black" panose="020B0A04020102020204" charset="0"/>
              </a:rPr>
              <a:t>на 2 места по 2</a:t>
            </a:r>
            <a:r>
              <a:rPr lang="sr-Cyrl-RS" altLang="en-US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charset="0"/>
                <a:cs typeface="Arial Black" panose="020B0A04020102020204" charset="0"/>
              </a:rPr>
              <a:t>: 2 </a:t>
            </a:r>
            <a:r>
              <a:rPr lang="sr-Cyrl-RS" altLang="en-US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 Black" panose="020B0A04020102020204" charset="0"/>
              </a:rPr>
              <a:t>× </a:t>
            </a:r>
            <a:r>
              <a:rPr lang="sr-Cyrl-RS" altLang="en-US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charset="0"/>
                <a:cs typeface="Arial Black" panose="020B0A04020102020204" charset="0"/>
              </a:rPr>
              <a:t>2 = 4</a:t>
            </a:r>
            <a:endParaRPr lang="sr-Cyrl-RS" altLang="en-US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 Black" panose="020B0A04020102020204" charset="0"/>
              <a:cs typeface="Arial Black" panose="020B0A04020102020204" charset="0"/>
            </a:endParaRPr>
          </a:p>
        </p:txBody>
      </p:sp>
      <p:pic>
        <p:nvPicPr>
          <p:cNvPr id="2" name="Picture 1" descr="UWaT3z9HPpzN1nNgy4UwwBd5BWJNJM7i25jVW3YopvEL88Bz4dL9yt88pQ4Scv-M0vp2CyItRpCuFsIIxjDD6RDY6GBbiDVGJSuM1hhGioif4AGNnfRp2rQz8Pz4lyrv[1]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954020" y="1837055"/>
            <a:ext cx="2355850" cy="1971675"/>
          </a:xfrm>
          <a:prstGeom prst="rect">
            <a:avLst/>
          </a:prstGeom>
        </p:spPr>
      </p:pic>
      <p:pic>
        <p:nvPicPr>
          <p:cNvPr id="3" name="Picture 2" descr="UWaT3z9HPpzN1nNgy4UwwBd5BWJNJM7i25jVW3YopvEL88Bz4dL9yt88pQ4Scv-M0vp2CyItRpCuFsIIxjDD6RDY6GBbiDVGJSuM1hhGioif4AGNnfRp2rQz8Pz4lyrv[1]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7267575" y="1847215"/>
            <a:ext cx="2355850" cy="1971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14" grpId="0"/>
      <p:bldP spid="14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itle 1"/>
          <p:cNvSpPr>
            <a:spLocks noGrp="1"/>
          </p:cNvSpPr>
          <p:nvPr/>
        </p:nvSpPr>
        <p:spPr>
          <a:xfrm>
            <a:off x="0" y="-15875"/>
            <a:ext cx="12192635" cy="881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threePt" dir="t"/>
            </a:scene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buClrTx/>
              <a:buSzTx/>
              <a:buFontTx/>
            </a:pPr>
            <a:r>
              <a:rPr lang="sr-Cyrl-RS" altLang="en-US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charset="0"/>
                <a:cs typeface="Arial Black" panose="020B0A04020102020204" charset="0"/>
                <a:sym typeface="+mn-ea"/>
              </a:rPr>
              <a:t>Колико је свећица по 10?</a:t>
            </a:r>
            <a:endParaRPr lang="sr-Cyrl-RS" altLang="en-US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 Black" panose="020B0A04020102020204" charset="0"/>
              <a:cs typeface="Arial Black" panose="020B0A04020102020204" charset="0"/>
              <a:sym typeface="+mn-ea"/>
            </a:endParaRPr>
          </a:p>
        </p:txBody>
      </p:sp>
      <p:sp>
        <p:nvSpPr>
          <p:cNvPr id="14" name="Title 1"/>
          <p:cNvSpPr>
            <a:spLocks noGrp="1"/>
          </p:cNvSpPr>
          <p:nvPr/>
        </p:nvSpPr>
        <p:spPr>
          <a:xfrm>
            <a:off x="0" y="5972810"/>
            <a:ext cx="12191365" cy="881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threePt" dir="t"/>
            </a:scene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r-Cyrl-RS" altLang="en-US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charset="0"/>
                <a:cs typeface="Arial Black" panose="020B0A04020102020204" charset="0"/>
              </a:rPr>
              <a:t>10+10+10+10+10 = 5 </a:t>
            </a:r>
            <a:r>
              <a:rPr lang="sr-Cyrl-RS" altLang="en-US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 Black" panose="020B0A04020102020204" charset="0"/>
              </a:rPr>
              <a:t>× </a:t>
            </a:r>
            <a:r>
              <a:rPr lang="sr-Cyrl-RS" altLang="en-US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charset="0"/>
                <a:cs typeface="Arial Black" panose="020B0A04020102020204" charset="0"/>
                <a:sym typeface="+mn-ea"/>
              </a:rPr>
              <a:t>10</a:t>
            </a:r>
            <a:r>
              <a:rPr lang="sr-Cyrl-RS" altLang="en-US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charset="0"/>
                <a:cs typeface="Arial Black" panose="020B0A04020102020204" charset="0"/>
              </a:rPr>
              <a:t> = 50</a:t>
            </a:r>
            <a:endParaRPr lang="sr-Cyrl-RS" altLang="en-US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 Black" panose="020B0A04020102020204" charset="0"/>
              <a:cs typeface="Arial Black" panose="020B0A04020102020204" charset="0"/>
            </a:endParaRPr>
          </a:p>
        </p:txBody>
      </p:sp>
      <p:pic>
        <p:nvPicPr>
          <p:cNvPr id="5" name="Picture 4" descr="H7iX_dluV_6OPji7nyrEvFrb455MHrwnmeBVGH23cdJ6VRPSMlGyCIUGrw9Z28ArbwW8zHs9TejGby2Ha1IElmkA9NGf9EfmnMiZB4Lr-tPSfpYmxB2LGv64e-8fynPW[1]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953260" y="1189355"/>
            <a:ext cx="1858645" cy="1858645"/>
          </a:xfrm>
          <a:prstGeom prst="rect">
            <a:avLst/>
          </a:prstGeom>
        </p:spPr>
      </p:pic>
      <p:pic>
        <p:nvPicPr>
          <p:cNvPr id="6" name="Picture 5" descr="H7iX_dluV_6OPji7nyrEvFrb455MHrwnmeBVGH23cdJ6VRPSMlGyCIUGrw9Z28ArbwW8zHs9TejGby2Ha1IElmkA9NGf9EfmnMiZB4Lr-tPSfpYmxB2LGv64e-8fynPW[1]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048885" y="2489835"/>
            <a:ext cx="1858645" cy="1858645"/>
          </a:xfrm>
          <a:prstGeom prst="rect">
            <a:avLst/>
          </a:prstGeom>
        </p:spPr>
      </p:pic>
      <p:pic>
        <p:nvPicPr>
          <p:cNvPr id="7" name="Picture 6" descr="H7iX_dluV_6OPji7nyrEvFrb455MHrwnmeBVGH23cdJ6VRPSMlGyCIUGrw9Z28ArbwW8zHs9TejGby2Ha1IElmkA9NGf9EfmnMiZB4Lr-tPSfpYmxB2LGv64e-8fynPW[1]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8206105" y="1017905"/>
            <a:ext cx="1858645" cy="1858645"/>
          </a:xfrm>
          <a:prstGeom prst="rect">
            <a:avLst/>
          </a:prstGeom>
        </p:spPr>
      </p:pic>
      <p:pic>
        <p:nvPicPr>
          <p:cNvPr id="8" name="Picture 7" descr="H7iX_dluV_6OPji7nyrEvFrb455MHrwnmeBVGH23cdJ6VRPSMlGyCIUGrw9Z28ArbwW8zHs9TejGby2Ha1IElmkA9NGf9EfmnMiZB4Lr-tPSfpYmxB2LGv64e-8fynPW[1]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953260" y="4023360"/>
            <a:ext cx="1858645" cy="1858645"/>
          </a:xfrm>
          <a:prstGeom prst="rect">
            <a:avLst/>
          </a:prstGeom>
        </p:spPr>
      </p:pic>
      <p:pic>
        <p:nvPicPr>
          <p:cNvPr id="2" name="Picture 1" descr="H7iX_dluV_6OPji7nyrEvFrb455MHrwnmeBVGH23cdJ6VRPSMlGyCIUGrw9Z28ArbwW8zHs9TejGby2Ha1IElmkA9NGf9EfmnMiZB4Lr-tPSfpYmxB2LGv64e-8fynPW[1]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8206105" y="4023360"/>
            <a:ext cx="1858645" cy="18586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14" grpId="0"/>
      <p:bldP spid="14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itle 1"/>
          <p:cNvSpPr>
            <a:spLocks noGrp="1"/>
          </p:cNvSpPr>
          <p:nvPr/>
        </p:nvSpPr>
        <p:spPr>
          <a:xfrm>
            <a:off x="0" y="-15875"/>
            <a:ext cx="12192635" cy="881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threePt" dir="t"/>
            </a:scene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buClrTx/>
              <a:buSzTx/>
              <a:buFontTx/>
            </a:pPr>
            <a:r>
              <a:rPr lang="sr-Cyrl-RS" altLang="en-US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charset="0"/>
                <a:cs typeface="Arial Black" panose="020B0A04020102020204" charset="0"/>
                <a:sym typeface="+mn-ea"/>
              </a:rPr>
              <a:t>Колико је тегли по 2?</a:t>
            </a:r>
            <a:endParaRPr lang="sr-Cyrl-RS" altLang="en-US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 Black" panose="020B0A04020102020204" charset="0"/>
              <a:cs typeface="Arial Black" panose="020B0A04020102020204" charset="0"/>
              <a:sym typeface="+mn-ea"/>
            </a:endParaRPr>
          </a:p>
        </p:txBody>
      </p:sp>
      <p:sp>
        <p:nvSpPr>
          <p:cNvPr id="14" name="Title 1"/>
          <p:cNvSpPr>
            <a:spLocks noGrp="1"/>
          </p:cNvSpPr>
          <p:nvPr/>
        </p:nvSpPr>
        <p:spPr>
          <a:xfrm>
            <a:off x="0" y="5972810"/>
            <a:ext cx="12191365" cy="881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threePt" dir="t"/>
            </a:scene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r-Cyrl-RS" altLang="en-US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charset="0"/>
                <a:cs typeface="Arial Black" panose="020B0A04020102020204" charset="0"/>
              </a:rPr>
              <a:t>2 + 2 + 2 = 3 </a:t>
            </a:r>
            <a:r>
              <a:rPr lang="sr-Cyrl-RS" altLang="en-US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 Black" panose="020B0A04020102020204" charset="0"/>
              </a:rPr>
              <a:t>× </a:t>
            </a:r>
            <a:r>
              <a:rPr lang="sr-Cyrl-RS" altLang="en-US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charset="0"/>
                <a:cs typeface="Arial Black" panose="020B0A04020102020204" charset="0"/>
              </a:rPr>
              <a:t>2 = 6</a:t>
            </a:r>
            <a:endParaRPr lang="sr-Cyrl-RS" altLang="en-US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 Black" panose="020B0A04020102020204" charset="0"/>
              <a:cs typeface="Arial Black" panose="020B0A04020102020204" charset="0"/>
            </a:endParaRPr>
          </a:p>
        </p:txBody>
      </p:sp>
      <p:pic>
        <p:nvPicPr>
          <p:cNvPr id="5" name="Picture 4" descr="7F1nceLfrIU5UHGN7jwm-lLTgeE4FwVl1-yBLC11sGL3ljo5N2yPywF6GwlufmThBHkWeEjM254YFm-E-BsX9nFXk2NDPDjUjmPsmzqiAm0[1]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4804410" y="2127250"/>
            <a:ext cx="2584450" cy="2584450"/>
          </a:xfrm>
          <a:prstGeom prst="rect">
            <a:avLst/>
          </a:prstGeom>
        </p:spPr>
      </p:pic>
      <p:pic>
        <p:nvPicPr>
          <p:cNvPr id="6" name="Picture 5" descr="7F1nceLfrIU5UHGN7jwm-lLTgeE4FwVl1-yBLC11sGL3ljo5N2yPywF6GwlufmThBHkWeEjM254YFm-E-BsX9nFXk2NDPDjUjmPsmzqiAm0[1]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795655" y="1017905"/>
            <a:ext cx="2584450" cy="2584450"/>
          </a:xfrm>
          <a:prstGeom prst="rect">
            <a:avLst/>
          </a:prstGeom>
        </p:spPr>
      </p:pic>
      <p:pic>
        <p:nvPicPr>
          <p:cNvPr id="8" name="Picture 7" descr="7F1nceLfrIU5UHGN7jwm-lLTgeE4FwVl1-yBLC11sGL3ljo5N2yPywF6GwlufmThBHkWeEjM254YFm-E-BsX9nFXk2NDPDjUjmPsmzqiAm0[1]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8813165" y="1017905"/>
            <a:ext cx="2584450" cy="2584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14" grpId="0"/>
      <p:bldP spid="14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635" cy="847090"/>
          </a:xfrm>
        </p:spPr>
        <p:txBody>
          <a:bodyPr>
            <a:scene3d>
              <a:camera prst="orthographicFront"/>
              <a:lightRig rig="threePt" dir="t"/>
            </a:scene3d>
          </a:bodyPr>
          <a:p>
            <a:pPr algn="ctr"/>
            <a:r>
              <a:rPr lang="sr-Cyrl-RS" altLang="en-US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charset="0"/>
                <a:cs typeface="Arial Black" panose="020B0A04020102020204" charset="0"/>
              </a:rPr>
              <a:t>Колико је лоптица по 5?</a:t>
            </a:r>
            <a:endParaRPr lang="sr-Cyrl-RS" altLang="en-US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 Black" panose="020B0A04020102020204" charset="0"/>
              <a:cs typeface="Arial Black" panose="020B0A04020102020204" charset="0"/>
            </a:endParaRPr>
          </a:p>
        </p:txBody>
      </p:sp>
      <p:pic>
        <p:nvPicPr>
          <p:cNvPr id="4" name="Content Placeholder 3" descr="F4p07nqfpEp0_7gTSt5DuIKQgQ28fvWpdanxCtvUJmNHGIMZjqmotfX7-WwOdBI2JF3hiHRAKqPLs0QAjht8BwMZRX_uPky1cHiiHMCQKBE[1]"/>
          <p:cNvPicPr>
            <a:picLocks noChangeAspect="1"/>
          </p:cNvPicPr>
          <p:nvPr>
            <p:ph idx="1"/>
          </p:nvPr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3500120" y="3077210"/>
            <a:ext cx="2242820" cy="2242820"/>
          </a:xfrm>
          <a:prstGeom prst="rect">
            <a:avLst/>
          </a:prstGeom>
        </p:spPr>
      </p:pic>
      <p:pic>
        <p:nvPicPr>
          <p:cNvPr id="5" name="Content Placeholder 3" descr="F4p07nqfpEp0_7gTSt5DuIKQgQ28fvWpdanxCtvUJmNHGIMZjqmotfX7-WwOdBI2JF3hiHRAKqPLs0QAjht8BwMZRX_uPky1cHiiHMCQKBE[1]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6162040" y="1762760"/>
            <a:ext cx="2242820" cy="224282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/>
        </p:nvSpPr>
        <p:spPr>
          <a:xfrm>
            <a:off x="0" y="5964555"/>
            <a:ext cx="12192635" cy="894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threePt" dir="t"/>
            </a:scene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r-Cyrl-RS" altLang="en-US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charset="0"/>
                <a:cs typeface="Arial Black" panose="020B0A04020102020204" charset="0"/>
              </a:rPr>
              <a:t>5 + 5 + 5 + 5 = 4</a:t>
            </a:r>
            <a:r>
              <a:rPr lang="sr-Cyrl-RS" altLang="en-US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charset="0"/>
                <a:cs typeface="Arial Black" panose="020B0A04020102020204" charset="0"/>
                <a:sym typeface="+mn-ea"/>
              </a:rPr>
              <a:t> </a:t>
            </a:r>
            <a:r>
              <a:rPr lang="sr-Cyrl-RS" altLang="en-US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 Black" panose="020B0A04020102020204" charset="0"/>
                <a:sym typeface="+mn-ea"/>
              </a:rPr>
              <a:t>× </a:t>
            </a:r>
            <a:r>
              <a:rPr lang="sr-Cyrl-RS" altLang="en-US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charset="0"/>
                <a:cs typeface="Arial Black" panose="020B0A04020102020204" charset="0"/>
                <a:sym typeface="+mn-ea"/>
              </a:rPr>
              <a:t>5 = 20</a:t>
            </a:r>
            <a:endParaRPr lang="sr-Cyrl-RS" altLang="en-US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 Black" panose="020B0A04020102020204" charset="0"/>
              <a:cs typeface="Arial Black" panose="020B0A04020102020204" charset="0"/>
            </a:endParaRPr>
          </a:p>
        </p:txBody>
      </p:sp>
      <p:pic>
        <p:nvPicPr>
          <p:cNvPr id="3" name="Content Placeholder 3" descr="F4p07nqfpEp0_7gTSt5DuIKQgQ28fvWpdanxCtvUJmNHGIMZjqmotfX7-WwOdBI2JF3hiHRAKqPLs0QAjht8BwMZRX_uPky1cHiiHMCQKBE[1]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838200" y="1762760"/>
            <a:ext cx="2242820" cy="2242820"/>
          </a:xfrm>
          <a:prstGeom prst="rect">
            <a:avLst/>
          </a:prstGeom>
        </p:spPr>
      </p:pic>
      <p:pic>
        <p:nvPicPr>
          <p:cNvPr id="7" name="Content Placeholder 3" descr="F4p07nqfpEp0_7gTSt5DuIKQgQ28fvWpdanxCtvUJmNHGIMZjqmotfX7-WwOdBI2JF3hiHRAKqPLs0QAjht8BwMZRX_uPky1cHiiHMCQKBE[1]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8823960" y="3077210"/>
            <a:ext cx="2242820" cy="22428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6" grpId="0"/>
      <p:bldP spid="6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itle 1"/>
          <p:cNvSpPr>
            <a:spLocks noGrp="1"/>
          </p:cNvSpPr>
          <p:nvPr/>
        </p:nvSpPr>
        <p:spPr>
          <a:xfrm>
            <a:off x="0" y="-15875"/>
            <a:ext cx="12192635" cy="881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threePt" dir="t"/>
            </a:scene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buClrTx/>
              <a:buSzTx/>
              <a:buFontTx/>
            </a:pPr>
            <a:r>
              <a:rPr lang="sr-Cyrl-RS" altLang="en-US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charset="0"/>
                <a:cs typeface="Arial Black" panose="020B0A04020102020204" charset="0"/>
                <a:sym typeface="+mn-ea"/>
              </a:rPr>
              <a:t>Колико има коцкица по 10?</a:t>
            </a:r>
            <a:endParaRPr lang="sr-Cyrl-RS" altLang="en-US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 Black" panose="020B0A04020102020204" charset="0"/>
              <a:cs typeface="Arial Black" panose="020B0A04020102020204" charset="0"/>
              <a:sym typeface="+mn-ea"/>
            </a:endParaRPr>
          </a:p>
        </p:txBody>
      </p:sp>
      <p:sp>
        <p:nvSpPr>
          <p:cNvPr id="14" name="Title 1"/>
          <p:cNvSpPr>
            <a:spLocks noGrp="1"/>
          </p:cNvSpPr>
          <p:nvPr/>
        </p:nvSpPr>
        <p:spPr>
          <a:xfrm>
            <a:off x="0" y="5972810"/>
            <a:ext cx="12191365" cy="881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threePt" dir="t"/>
            </a:scene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r-Cyrl-RS" altLang="en-US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charset="0"/>
                <a:cs typeface="Arial Black" panose="020B0A04020102020204" charset="0"/>
              </a:rPr>
              <a:t>10+10+10+10 = 4 </a:t>
            </a:r>
            <a:r>
              <a:rPr lang="sr-Cyrl-RS" altLang="en-US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 Black" panose="020B0A04020102020204" charset="0"/>
              </a:rPr>
              <a:t>× </a:t>
            </a:r>
            <a:r>
              <a:rPr lang="sr-Cyrl-RS" altLang="en-US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charset="0"/>
                <a:cs typeface="Arial Black" panose="020B0A04020102020204" charset="0"/>
              </a:rPr>
              <a:t>10 = 40</a:t>
            </a:r>
            <a:endParaRPr lang="sr-Cyrl-RS" altLang="en-US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 Black" panose="020B0A04020102020204" charset="0"/>
              <a:cs typeface="Arial Black" panose="020B0A04020102020204" charset="0"/>
            </a:endParaRPr>
          </a:p>
        </p:txBody>
      </p:sp>
      <p:pic>
        <p:nvPicPr>
          <p:cNvPr id="12" name="Picture 11" descr="8z_tZgmIHw5OTtQQbMpjxjYhGjOuUwifrpVtMHjU9D3qdUcz7robgEONr1yv3EBc-dhb_tkNiXWT5qu48Xr7g0R5LbcEbjRL2Kfmpb9yZjc[1]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337310" y="2009775"/>
            <a:ext cx="2062480" cy="2062480"/>
          </a:xfrm>
          <a:prstGeom prst="rect">
            <a:avLst/>
          </a:prstGeom>
        </p:spPr>
      </p:pic>
      <p:pic>
        <p:nvPicPr>
          <p:cNvPr id="13" name="Picture 12" descr="8z_tZgmIHw5OTtQQbMpjxjYhGjOuUwifrpVtMHjU9D3qdUcz7robgEONr1yv3EBc-dhb_tkNiXWT5qu48Xr7g0R5LbcEbjRL2Kfmpb9yZjc[1]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3905250" y="2009775"/>
            <a:ext cx="2062480" cy="2062480"/>
          </a:xfrm>
          <a:prstGeom prst="rect">
            <a:avLst/>
          </a:prstGeom>
        </p:spPr>
      </p:pic>
      <p:pic>
        <p:nvPicPr>
          <p:cNvPr id="15" name="Picture 14" descr="8z_tZgmIHw5OTtQQbMpjxjYhGjOuUwifrpVtMHjU9D3qdUcz7robgEONr1yv3EBc-dhb_tkNiXWT5qu48Xr7g0R5LbcEbjRL2Kfmpb9yZjc[1]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6473190" y="2009775"/>
            <a:ext cx="2062480" cy="2062480"/>
          </a:xfrm>
          <a:prstGeom prst="rect">
            <a:avLst/>
          </a:prstGeom>
        </p:spPr>
      </p:pic>
      <p:pic>
        <p:nvPicPr>
          <p:cNvPr id="16" name="Picture 15" descr="8z_tZgmIHw5OTtQQbMpjxjYhGjOuUwifrpVtMHjU9D3qdUcz7robgEONr1yv3EBc-dhb_tkNiXWT5qu48Xr7g0R5LbcEbjRL2Kfmpb9yZjc[1]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9041130" y="2009775"/>
            <a:ext cx="2062480" cy="2062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14" grpId="0"/>
      <p:bldP spid="14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itle 1"/>
          <p:cNvSpPr>
            <a:spLocks noGrp="1"/>
          </p:cNvSpPr>
          <p:nvPr/>
        </p:nvSpPr>
        <p:spPr>
          <a:xfrm>
            <a:off x="0" y="-15875"/>
            <a:ext cx="12192635" cy="881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threePt" dir="t"/>
            </a:scene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buClrTx/>
              <a:buSzTx/>
              <a:buFontTx/>
            </a:pPr>
            <a:r>
              <a:rPr lang="sr-Cyrl-RS" altLang="en-US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charset="0"/>
                <a:cs typeface="Arial Black" panose="020B0A04020102020204" charset="0"/>
                <a:sym typeface="+mn-ea"/>
              </a:rPr>
              <a:t>Колико има рекета?</a:t>
            </a:r>
            <a:endParaRPr lang="sr-Cyrl-RS" altLang="en-US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 Black" panose="020B0A04020102020204" charset="0"/>
              <a:cs typeface="Arial Black" panose="020B0A04020102020204" charset="0"/>
              <a:sym typeface="+mn-ea"/>
            </a:endParaRPr>
          </a:p>
        </p:txBody>
      </p:sp>
      <p:sp>
        <p:nvSpPr>
          <p:cNvPr id="14" name="Title 1"/>
          <p:cNvSpPr>
            <a:spLocks noGrp="1"/>
          </p:cNvSpPr>
          <p:nvPr/>
        </p:nvSpPr>
        <p:spPr>
          <a:xfrm>
            <a:off x="0" y="5972810"/>
            <a:ext cx="12191365" cy="881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threePt" dir="t"/>
            </a:scene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r-Cyrl-RS" altLang="en-US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charset="0"/>
                <a:cs typeface="Arial Black" panose="020B0A04020102020204" charset="0"/>
              </a:rPr>
              <a:t>2 + 2 + 2 = 3 </a:t>
            </a:r>
            <a:r>
              <a:rPr lang="sr-Cyrl-RS" altLang="en-US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 Black" panose="020B0A04020102020204" charset="0"/>
              </a:rPr>
              <a:t>× </a:t>
            </a:r>
            <a:r>
              <a:rPr lang="sr-Cyrl-RS" altLang="en-US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charset="0"/>
                <a:cs typeface="Arial Black" panose="020B0A04020102020204" charset="0"/>
              </a:rPr>
              <a:t>2 = 4</a:t>
            </a:r>
            <a:endParaRPr lang="sr-Cyrl-RS" altLang="en-US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 Black" panose="020B0A04020102020204" charset="0"/>
              <a:cs typeface="Arial Black" panose="020B0A04020102020204" charset="0"/>
            </a:endParaRPr>
          </a:p>
        </p:txBody>
      </p:sp>
      <p:pic>
        <p:nvPicPr>
          <p:cNvPr id="2" name="Picture 1" descr="UWaT3z9HPpzN1nNgy4UwwBd5BWJNJM7i25jVW3YopvEL88Bz4dL9yt88pQ4Scv-M0vp2CyItRpCuFsIIxjDD6RDY6GBbiDVGJSuM1hhGioif4AGNnfRp2rQz8Pz4lyrv[1]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598295" y="1964055"/>
            <a:ext cx="2355850" cy="1971675"/>
          </a:xfrm>
          <a:prstGeom prst="rect">
            <a:avLst/>
          </a:prstGeom>
        </p:spPr>
      </p:pic>
      <p:pic>
        <p:nvPicPr>
          <p:cNvPr id="3" name="Picture 2" descr="UWaT3z9HPpzN1nNgy4UwwBd5BWJNJM7i25jVW3YopvEL88Bz4dL9yt88pQ4Scv-M0vp2CyItRpCuFsIIxjDD6RDY6GBbiDVGJSuM1hhGioif4AGNnfRp2rQz8Pz4lyrv[1]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8515985" y="1887855"/>
            <a:ext cx="2355850" cy="1971675"/>
          </a:xfrm>
          <a:prstGeom prst="rect">
            <a:avLst/>
          </a:prstGeom>
        </p:spPr>
      </p:pic>
      <p:pic>
        <p:nvPicPr>
          <p:cNvPr id="5" name="Picture 4" descr="UWaT3z9HPpzN1nNgy4UwwBd5BWJNJM7i25jVW3YopvEL88Bz4dL9yt88pQ4Scv-M0vp2CyItRpCuFsIIxjDD6RDY6GBbiDVGJSuM1hhGioif4AGNnfRp2rQz8Pz4lyrv[1]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057140" y="1964055"/>
            <a:ext cx="2355850" cy="1971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14" grpId="0"/>
      <p:bldP spid="14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itle 1"/>
          <p:cNvSpPr>
            <a:spLocks noGrp="1"/>
          </p:cNvSpPr>
          <p:nvPr/>
        </p:nvSpPr>
        <p:spPr>
          <a:xfrm>
            <a:off x="0" y="-15875"/>
            <a:ext cx="12192635" cy="881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threePt" dir="t"/>
            </a:scene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buClrTx/>
              <a:buSzTx/>
              <a:buFontTx/>
            </a:pPr>
            <a:r>
              <a:rPr lang="sr-Cyrl-RS" altLang="en-US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charset="0"/>
                <a:cs typeface="Arial Black" panose="020B0A04020102020204" charset="0"/>
                <a:sym typeface="+mn-ea"/>
              </a:rPr>
              <a:t>Колико је гумених бомбона по 10?</a:t>
            </a:r>
            <a:endParaRPr lang="sr-Cyrl-RS" altLang="en-US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 Black" panose="020B0A04020102020204" charset="0"/>
              <a:cs typeface="Arial Black" panose="020B0A04020102020204" charset="0"/>
              <a:sym typeface="+mn-ea"/>
            </a:endParaRPr>
          </a:p>
        </p:txBody>
      </p:sp>
      <p:sp>
        <p:nvSpPr>
          <p:cNvPr id="14" name="Title 1"/>
          <p:cNvSpPr>
            <a:spLocks noGrp="1"/>
          </p:cNvSpPr>
          <p:nvPr/>
        </p:nvSpPr>
        <p:spPr>
          <a:xfrm>
            <a:off x="0" y="5972810"/>
            <a:ext cx="12191365" cy="881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threePt" dir="t"/>
            </a:scene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r-Cyrl-RS" altLang="en-US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charset="0"/>
                <a:cs typeface="Arial Black" panose="020B0A04020102020204" charset="0"/>
              </a:rPr>
              <a:t>10+10+10+10 = 4</a:t>
            </a:r>
            <a:r>
              <a:rPr lang="sr-Cyrl-RS" altLang="en-US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charset="0"/>
                <a:cs typeface="Arial Black" panose="020B0A04020102020204" charset="0"/>
                <a:sym typeface="+mn-ea"/>
              </a:rPr>
              <a:t> </a:t>
            </a:r>
            <a:r>
              <a:rPr lang="sr-Cyrl-RS" altLang="en-US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 Black" panose="020B0A04020102020204" charset="0"/>
                <a:sym typeface="+mn-ea"/>
              </a:rPr>
              <a:t>× </a:t>
            </a:r>
            <a:r>
              <a:rPr lang="sr-Cyrl-RS" altLang="en-US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charset="0"/>
                <a:cs typeface="Arial Black" panose="020B0A04020102020204" charset="0"/>
                <a:sym typeface="+mn-ea"/>
              </a:rPr>
              <a:t>10</a:t>
            </a:r>
            <a:r>
              <a:rPr lang="sr-Cyrl-RS" altLang="en-US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charset="0"/>
                <a:cs typeface="Arial Black" panose="020B0A04020102020204" charset="0"/>
              </a:rPr>
              <a:t> = 40</a:t>
            </a:r>
            <a:endParaRPr lang="sr-Cyrl-RS" altLang="en-US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 Black" panose="020B0A04020102020204" charset="0"/>
              <a:cs typeface="Arial Black" panose="020B0A04020102020204" charset="0"/>
            </a:endParaRPr>
          </a:p>
        </p:txBody>
      </p:sp>
      <p:pic>
        <p:nvPicPr>
          <p:cNvPr id="2" name="Picture 1" descr="1xQbsfGYPluELNlSwlKVbYP2xXTWBX4CtxGmcL6OUaxeWG3CtA2-mdMQHupXCBMVHwu1oAIHj39Pppp3Taknf_as0wUQO6XDJ8bRcDmY4T_4_3PMfrEq1jeo8E8YaF6S[1]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790065" y="1401445"/>
            <a:ext cx="2292985" cy="1376045"/>
          </a:xfrm>
          <a:prstGeom prst="rect">
            <a:avLst/>
          </a:prstGeom>
        </p:spPr>
      </p:pic>
      <p:pic>
        <p:nvPicPr>
          <p:cNvPr id="3" name="Picture 2" descr="1xQbsfGYPluELNlSwlKVbYP2xXTWBX4CtxGmcL6OUaxeWG3CtA2-mdMQHupXCBMVHwu1oAIHj39Pppp3Taknf_as0wUQO6XDJ8bRcDmY4T_4_3PMfrEq1jeo8E8YaF6S[1]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4596130" y="1401445"/>
            <a:ext cx="2292985" cy="1376045"/>
          </a:xfrm>
          <a:prstGeom prst="rect">
            <a:avLst/>
          </a:prstGeom>
        </p:spPr>
      </p:pic>
      <p:pic>
        <p:nvPicPr>
          <p:cNvPr id="13" name="Picture 12" descr="1xQbsfGYPluELNlSwlKVbYP2xXTWBX4CtxGmcL6OUaxeWG3CtA2-mdMQHupXCBMVHwu1oAIHj39Pppp3Taknf_as0wUQO6XDJ8bRcDmY4T_4_3PMfrEq1jeo8E8YaF6S[1]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7402195" y="1401445"/>
            <a:ext cx="2292985" cy="1376045"/>
          </a:xfrm>
          <a:prstGeom prst="rect">
            <a:avLst/>
          </a:prstGeom>
        </p:spPr>
      </p:pic>
      <p:pic>
        <p:nvPicPr>
          <p:cNvPr id="16" name="Picture 15" descr="1xQbsfGYPluELNlSwlKVbYP2xXTWBX4CtxGmcL6OUaxeWG3CtA2-mdMQHupXCBMVHwu1oAIHj39Pppp3Taknf_as0wUQO6XDJ8bRcDmY4T_4_3PMfrEq1jeo8E8YaF6S[1]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4596130" y="3446145"/>
            <a:ext cx="2292985" cy="13760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14" grpId="0"/>
      <p:bldP spid="14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5875"/>
            <a:ext cx="12192635" cy="881380"/>
          </a:xfr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threePt" dir="t"/>
            </a:scene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buClrTx/>
              <a:buSzTx/>
              <a:buFontTx/>
            </a:pPr>
            <a:r>
              <a:rPr lang="sr-Cyrl-RS" altLang="en-US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charset="0"/>
                <a:cs typeface="Arial Black" panose="020B0A04020102020204" charset="0"/>
                <a:sym typeface="+mn-ea"/>
              </a:rPr>
              <a:t>Колико је поклона по 10?</a:t>
            </a:r>
            <a:endParaRPr lang="sr-Cyrl-RS" altLang="en-US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 Black" panose="020B0A04020102020204" charset="0"/>
              <a:cs typeface="Arial Black" panose="020B0A04020102020204" charset="0"/>
              <a:sym typeface="+mn-ea"/>
            </a:endParaRPr>
          </a:p>
        </p:txBody>
      </p:sp>
      <p:pic>
        <p:nvPicPr>
          <p:cNvPr id="11" name="Content Placeholder 3" descr="YLfIwNZZjxQme3eCbEDRaElZ32Qe6aRQb74eIk69_5zVhD5Um2kBz9feHDuILpnCW88rslQNxcmFVb4aSIwNdjjqMO0zSFGk6gZqn6Ph7Kk[1]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176655" y="1443990"/>
            <a:ext cx="3072765" cy="3072765"/>
          </a:xfrm>
          <a:prstGeom prst="rect">
            <a:avLst/>
          </a:prstGeom>
        </p:spPr>
      </p:pic>
      <p:pic>
        <p:nvPicPr>
          <p:cNvPr id="12" name="Content Placeholder 3" descr="YLfIwNZZjxQme3eCbEDRaElZ32Qe6aRQb74eIk69_5zVhD5Um2kBz9feHDuILpnCW88rslQNxcmFVb4aSIwNdjjqMO0zSFGk6gZqn6Ph7Kk[1]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4559300" y="1443990"/>
            <a:ext cx="3072765" cy="3072765"/>
          </a:xfrm>
          <a:prstGeom prst="rect">
            <a:avLst/>
          </a:prstGeom>
        </p:spPr>
      </p:pic>
      <p:pic>
        <p:nvPicPr>
          <p:cNvPr id="13" name="Content Placeholder 3" descr="YLfIwNZZjxQme3eCbEDRaElZ32Qe6aRQb74eIk69_5zVhD5Um2kBz9feHDuILpnCW88rslQNxcmFVb4aSIwNdjjqMO0zSFGk6gZqn6Ph7Kk[1]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7941945" y="1443990"/>
            <a:ext cx="3072765" cy="3072765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/>
        </p:nvSpPr>
        <p:spPr>
          <a:xfrm>
            <a:off x="0" y="5972810"/>
            <a:ext cx="12191365" cy="881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threePt" dir="t"/>
            </a:scene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r-Cyrl-RS" altLang="en-US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charset="0"/>
                <a:cs typeface="Arial Black" panose="020B0A04020102020204" charset="0"/>
              </a:rPr>
              <a:t>10+10+10 = </a:t>
            </a:r>
            <a:r>
              <a:rPr lang="sr-Cyrl-RS" altLang="en-US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charset="0"/>
                <a:cs typeface="Arial Black" panose="020B0A04020102020204" charset="0"/>
                <a:sym typeface="+mn-ea"/>
              </a:rPr>
              <a:t>3 </a:t>
            </a:r>
            <a:r>
              <a:rPr lang="sr-Cyrl-RS" altLang="en-US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 Black" panose="020B0A04020102020204" charset="0"/>
                <a:sym typeface="+mn-ea"/>
              </a:rPr>
              <a:t>× </a:t>
            </a:r>
            <a:r>
              <a:rPr lang="sr-Cyrl-RS" altLang="en-US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charset="0"/>
                <a:cs typeface="Arial Black" panose="020B0A04020102020204" charset="0"/>
              </a:rPr>
              <a:t>10 = 30</a:t>
            </a:r>
            <a:endParaRPr lang="sr-Cyrl-RS" altLang="en-US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 Black" panose="020B0A04020102020204" charset="0"/>
              <a:cs typeface="Arial Black" panose="020B0A04020102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4" grpId="0"/>
      <p:bldP spid="14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itle 1"/>
          <p:cNvSpPr>
            <a:spLocks noGrp="1"/>
          </p:cNvSpPr>
          <p:nvPr/>
        </p:nvSpPr>
        <p:spPr>
          <a:xfrm>
            <a:off x="0" y="-15875"/>
            <a:ext cx="12192635" cy="881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threePt" dir="t"/>
            </a:scene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buClrTx/>
              <a:buSzTx/>
              <a:buFontTx/>
            </a:pPr>
            <a:r>
              <a:rPr lang="sr-Cyrl-RS" altLang="en-US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charset="0"/>
                <a:cs typeface="Arial Black" panose="020B0A04020102020204" charset="0"/>
                <a:sym typeface="+mn-ea"/>
              </a:rPr>
              <a:t>Колико је патика по 2?</a:t>
            </a:r>
            <a:endParaRPr lang="sr-Cyrl-RS" altLang="en-US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 Black" panose="020B0A04020102020204" charset="0"/>
              <a:cs typeface="Arial Black" panose="020B0A04020102020204" charset="0"/>
              <a:sym typeface="+mn-ea"/>
            </a:endParaRPr>
          </a:p>
        </p:txBody>
      </p:sp>
      <p:sp>
        <p:nvSpPr>
          <p:cNvPr id="14" name="Title 1"/>
          <p:cNvSpPr>
            <a:spLocks noGrp="1"/>
          </p:cNvSpPr>
          <p:nvPr/>
        </p:nvSpPr>
        <p:spPr>
          <a:xfrm>
            <a:off x="0" y="5972810"/>
            <a:ext cx="12191365" cy="881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threePt" dir="t"/>
            </a:scene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r-Cyrl-RS" altLang="en-US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charset="0"/>
                <a:cs typeface="Arial Black" panose="020B0A04020102020204" charset="0"/>
              </a:rPr>
              <a:t>2+2+2+2+2+2 = 6</a:t>
            </a:r>
            <a:r>
              <a:rPr lang="sr-Cyrl-RS" altLang="en-US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charset="0"/>
                <a:cs typeface="Arial Black" panose="020B0A04020102020204" charset="0"/>
                <a:sym typeface="+mn-ea"/>
              </a:rPr>
              <a:t> </a:t>
            </a:r>
            <a:r>
              <a:rPr lang="sr-Cyrl-RS" altLang="en-US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 Black" panose="020B0A04020102020204" charset="0"/>
                <a:sym typeface="+mn-ea"/>
              </a:rPr>
              <a:t>× </a:t>
            </a:r>
            <a:r>
              <a:rPr lang="sr-Cyrl-RS" altLang="en-US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charset="0"/>
                <a:cs typeface="Arial Black" panose="020B0A04020102020204" charset="0"/>
                <a:sym typeface="+mn-ea"/>
              </a:rPr>
              <a:t>2</a:t>
            </a:r>
            <a:r>
              <a:rPr lang="sr-Cyrl-RS" altLang="en-US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charset="0"/>
                <a:cs typeface="Arial Black" panose="020B0A04020102020204" charset="0"/>
              </a:rPr>
              <a:t> = 12</a:t>
            </a:r>
            <a:endParaRPr lang="sr-Cyrl-RS" altLang="en-US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 Black" panose="020B0A04020102020204" charset="0"/>
              <a:cs typeface="Arial Black" panose="020B0A04020102020204" charset="0"/>
            </a:endParaRPr>
          </a:p>
        </p:txBody>
      </p:sp>
      <p:pic>
        <p:nvPicPr>
          <p:cNvPr id="5" name="Picture 4" descr="PGOO3doTDTGY6MG_PMnivwi8j3w3JhA6P_nxNaxQVoWi5BudWyqQM0t3hsA4QEM78bjrGjJlDS_ELT3m5LbZpjIQQglR07OhkG-edc8PS8s[1]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442210" y="1209040"/>
            <a:ext cx="1980565" cy="1980565"/>
          </a:xfrm>
          <a:prstGeom prst="rect">
            <a:avLst/>
          </a:prstGeom>
        </p:spPr>
      </p:pic>
      <p:pic>
        <p:nvPicPr>
          <p:cNvPr id="7" name="Picture 6" descr="PGOO3doTDTGY6MG_PMnivwi8j3w3JhA6P_nxNaxQVoWi5BudWyqQM0t3hsA4QEM78bjrGjJlDS_ELT3m5LbZpjIQQglR07OhkG-edc8PS8s[1]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6845300" y="1188720"/>
            <a:ext cx="1980565" cy="1980565"/>
          </a:xfrm>
          <a:prstGeom prst="rect">
            <a:avLst/>
          </a:prstGeom>
        </p:spPr>
      </p:pic>
      <p:pic>
        <p:nvPicPr>
          <p:cNvPr id="8" name="Picture 7" descr="PGOO3doTDTGY6MG_PMnivwi8j3w3JhA6P_nxNaxQVoWi5BudWyqQM0t3hsA4QEM78bjrGjJlDS_ELT3m5LbZpjIQQglR07OhkG-edc8PS8s[1]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9311640" y="1198880"/>
            <a:ext cx="1980565" cy="1980565"/>
          </a:xfrm>
          <a:prstGeom prst="rect">
            <a:avLst/>
          </a:prstGeom>
        </p:spPr>
      </p:pic>
      <p:pic>
        <p:nvPicPr>
          <p:cNvPr id="9" name="Picture 8" descr="PGOO3doTDTGY6MG_PMnivwi8j3w3JhA6P_nxNaxQVoWi5BudWyqQM0t3hsA4QEM78bjrGjJlDS_ELT3m5LbZpjIQQglR07OhkG-edc8PS8s[1]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23620" y="3179445"/>
            <a:ext cx="1980565" cy="1980565"/>
          </a:xfrm>
          <a:prstGeom prst="rect">
            <a:avLst/>
          </a:prstGeom>
        </p:spPr>
      </p:pic>
      <p:pic>
        <p:nvPicPr>
          <p:cNvPr id="10" name="Picture 9" descr="PGOO3doTDTGY6MG_PMnivwi8j3w3JhA6P_nxNaxQVoWi5BudWyqQM0t3hsA4QEM78bjrGjJlDS_ELT3m5LbZpjIQQglR07OhkG-edc8PS8s[1]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3459480" y="3179445"/>
            <a:ext cx="1980565" cy="1980565"/>
          </a:xfrm>
          <a:prstGeom prst="rect">
            <a:avLst/>
          </a:prstGeom>
        </p:spPr>
      </p:pic>
      <p:pic>
        <p:nvPicPr>
          <p:cNvPr id="12" name="Picture 11" descr="PGOO3doTDTGY6MG_PMnivwi8j3w3JhA6P_nxNaxQVoWi5BudWyqQM0t3hsA4QEM78bjrGjJlDS_ELT3m5LbZpjIQQglR07OhkG-edc8PS8s[1]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8198485" y="3179445"/>
            <a:ext cx="1980565" cy="19805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14" grpId="0"/>
      <p:bldP spid="14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Content Placeholder 4" descr="PbGrS7XrJHiApUtzK_rsIEgJ5hef5bN8cY7xnfHy9s-tQOSWB_2OB579V6Ak1AIMv5OufMVKm8w-myZeGZ0RB5ab6Ayb4JGDFuUhyIpjqyc[1]"/>
          <p:cNvPicPr>
            <a:picLocks noChangeAspect="1"/>
          </p:cNvPicPr>
          <p:nvPr>
            <p:ph idx="1"/>
          </p:nvPr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7018020" y="1278890"/>
            <a:ext cx="1965325" cy="1965325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/>
        </p:nvSpPr>
        <p:spPr>
          <a:xfrm>
            <a:off x="0" y="-15875"/>
            <a:ext cx="12192635" cy="881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threePt" dir="t"/>
            </a:scene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buClrTx/>
              <a:buSzTx/>
              <a:buFontTx/>
            </a:pPr>
            <a:r>
              <a:rPr lang="sr-Cyrl-RS" altLang="en-US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charset="0"/>
                <a:cs typeface="Arial Black" panose="020B0A04020102020204" charset="0"/>
                <a:sym typeface="+mn-ea"/>
              </a:rPr>
              <a:t>Колико је чуњева по 10?</a:t>
            </a:r>
            <a:endParaRPr lang="sr-Cyrl-RS" altLang="en-US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 Black" panose="020B0A04020102020204" charset="0"/>
              <a:cs typeface="Arial Black" panose="020B0A04020102020204" charset="0"/>
              <a:sym typeface="+mn-ea"/>
            </a:endParaRPr>
          </a:p>
        </p:txBody>
      </p:sp>
      <p:sp>
        <p:nvSpPr>
          <p:cNvPr id="14" name="Title 1"/>
          <p:cNvSpPr>
            <a:spLocks noGrp="1"/>
          </p:cNvSpPr>
          <p:nvPr/>
        </p:nvSpPr>
        <p:spPr>
          <a:xfrm>
            <a:off x="0" y="5972810"/>
            <a:ext cx="12191365" cy="881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threePt" dir="t"/>
            </a:scene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r-Cyrl-RS" altLang="en-US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charset="0"/>
                <a:cs typeface="Arial Black" panose="020B0A04020102020204" charset="0"/>
              </a:rPr>
              <a:t>10+10+10+10 = </a:t>
            </a:r>
            <a:r>
              <a:rPr lang="sr-Cyrl-RS" altLang="en-US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charset="0"/>
                <a:cs typeface="Arial Black" panose="020B0A04020102020204" charset="0"/>
                <a:sym typeface="+mn-ea"/>
              </a:rPr>
              <a:t>4 </a:t>
            </a:r>
            <a:r>
              <a:rPr lang="sr-Cyrl-RS" altLang="en-US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 Black" panose="020B0A04020102020204" charset="0"/>
                <a:sym typeface="+mn-ea"/>
              </a:rPr>
              <a:t>× </a:t>
            </a:r>
            <a:r>
              <a:rPr lang="sr-Cyrl-RS" altLang="en-US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charset="0"/>
                <a:cs typeface="Arial Black" panose="020B0A04020102020204" charset="0"/>
                <a:sym typeface="+mn-ea"/>
              </a:rPr>
              <a:t>10 = 4</a:t>
            </a:r>
            <a:r>
              <a:rPr lang="sr-Cyrl-RS" altLang="en-US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charset="0"/>
                <a:cs typeface="Arial Black" panose="020B0A04020102020204" charset="0"/>
              </a:rPr>
              <a:t>0</a:t>
            </a:r>
            <a:endParaRPr lang="sr-Cyrl-RS" altLang="en-US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 Black" panose="020B0A04020102020204" charset="0"/>
              <a:cs typeface="Arial Black" panose="020B0A04020102020204" charset="0"/>
            </a:endParaRPr>
          </a:p>
        </p:txBody>
      </p:sp>
      <p:pic>
        <p:nvPicPr>
          <p:cNvPr id="6" name="Content Placeholder 4" descr="PbGrS7XrJHiApUtzK_rsIEgJ5hef5bN8cY7xnfHy9s-tQOSWB_2OB579V6Ak1AIMv5OufMVKm8w-myZeGZ0RB5ab6Ayb4JGDFuUhyIpjqyc[1]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3913505" y="1278890"/>
            <a:ext cx="1965325" cy="1965325"/>
          </a:xfrm>
          <a:prstGeom prst="rect">
            <a:avLst/>
          </a:prstGeom>
        </p:spPr>
      </p:pic>
      <p:pic>
        <p:nvPicPr>
          <p:cNvPr id="7" name="Content Placeholder 4" descr="PbGrS7XrJHiApUtzK_rsIEgJ5hef5bN8cY7xnfHy9s-tQOSWB_2OB579V6Ak1AIMv5OufMVKm8w-myZeGZ0RB5ab6Ayb4JGDFuUhyIpjqyc[1]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7018020" y="3407410"/>
            <a:ext cx="1965325" cy="1965325"/>
          </a:xfrm>
          <a:prstGeom prst="rect">
            <a:avLst/>
          </a:prstGeom>
        </p:spPr>
      </p:pic>
      <p:pic>
        <p:nvPicPr>
          <p:cNvPr id="2" name="Content Placeholder 4" descr="PbGrS7XrJHiApUtzK_rsIEgJ5hef5bN8cY7xnfHy9s-tQOSWB_2OB579V6Ak1AIMv5OufMVKm8w-myZeGZ0RB5ab6Ayb4JGDFuUhyIpjqyc[1]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3913505" y="3407410"/>
            <a:ext cx="1965325" cy="1965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14" grpId="0"/>
      <p:bldP spid="1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635" cy="929640"/>
          </a:xfrm>
        </p:spPr>
        <p:txBody>
          <a:bodyPr>
            <a:scene3d>
              <a:camera prst="orthographicFront"/>
              <a:lightRig rig="threePt" dir="t"/>
            </a:scene3d>
          </a:bodyPr>
          <a:p>
            <a:pPr algn="ctr"/>
            <a:r>
              <a:rPr lang="sr-Cyrl-RS" altLang="en-US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charset="0"/>
                <a:cs typeface="Arial Black" panose="020B0A04020102020204" charset="0"/>
              </a:rPr>
              <a:t>Преброј тениске лоптице по 5</a:t>
            </a:r>
            <a:endParaRPr lang="sr-Cyrl-RS" altLang="en-US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 Black" panose="020B0A04020102020204" charset="0"/>
              <a:cs typeface="Arial Black" panose="020B0A04020102020204" charset="0"/>
            </a:endParaRPr>
          </a:p>
        </p:txBody>
      </p:sp>
      <p:pic>
        <p:nvPicPr>
          <p:cNvPr id="4" name="Content Placeholder 3" descr="F4p07nqfpEp0_7gTSt5DuIKQgQ28fvWpdanxCtvUJmNHGIMZjqmotfX7-WwOdBI2JF3hiHRAKqPLs0QAjht8BwMZRX_uPky1cHiiHMCQKBE[1]"/>
          <p:cNvPicPr>
            <a:picLocks noChangeAspect="1"/>
          </p:cNvPicPr>
          <p:nvPr>
            <p:ph idx="1"/>
          </p:nvPr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778125" y="2307590"/>
            <a:ext cx="2242820" cy="2242820"/>
          </a:xfrm>
          <a:prstGeom prst="rect">
            <a:avLst/>
          </a:prstGeom>
        </p:spPr>
      </p:pic>
      <p:pic>
        <p:nvPicPr>
          <p:cNvPr id="5" name="Content Placeholder 3" descr="F4p07nqfpEp0_7gTSt5DuIKQgQ28fvWpdanxCtvUJmNHGIMZjqmotfX7-WwOdBI2JF3hiHRAKqPLs0QAjht8BwMZRX_uPky1cHiiHMCQKBE[1]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6645910" y="2307590"/>
            <a:ext cx="2242820" cy="224282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/>
        </p:nvSpPr>
        <p:spPr>
          <a:xfrm>
            <a:off x="-635" y="6072505"/>
            <a:ext cx="12192635" cy="7854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  <a:scene3d>
              <a:camera prst="orthographicFront"/>
              <a:lightRig rig="threePt" dir="t"/>
            </a:scene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r-Cyrl-RS" altLang="en-US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charset="0"/>
                <a:cs typeface="Arial Black" panose="020B0A04020102020204" charset="0"/>
              </a:rPr>
              <a:t>укупно има 5 + 5 = 10 лоптица</a:t>
            </a:r>
            <a:endParaRPr lang="sr-Cyrl-RS" altLang="en-US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 Black" panose="020B0A04020102020204" charset="0"/>
              <a:cs typeface="Arial Black" panose="020B0A04020102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6" grpId="0"/>
      <p:bldP spid="6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itle 1"/>
          <p:cNvSpPr>
            <a:spLocks noGrp="1"/>
          </p:cNvSpPr>
          <p:nvPr/>
        </p:nvSpPr>
        <p:spPr>
          <a:xfrm>
            <a:off x="1524000" y="1824355"/>
            <a:ext cx="9144000" cy="1298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threePt" dir="t"/>
            </a:scene3d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buClrTx/>
              <a:buSzTx/>
              <a:buFontTx/>
            </a:pPr>
            <a:r>
              <a:rPr lang="sr-Cyrl-RS" altLang="sr-Cyrl-RS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charset="0"/>
                <a:cs typeface="Arial Black" panose="020B0A04020102020204" charset="0"/>
                <a:sym typeface="+mn-ea"/>
              </a:rPr>
              <a:t>Хвала на пажњи</a:t>
            </a:r>
            <a:endParaRPr lang="sr-Cyrl-RS" altLang="sr-Cyrl-RS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 Black" panose="020B0A04020102020204" charset="0"/>
              <a:cs typeface="Arial Black" panose="020B0A04020102020204" charset="0"/>
              <a:sym typeface="+mn-ea"/>
            </a:endParaRPr>
          </a:p>
        </p:txBody>
      </p:sp>
      <p:sp>
        <p:nvSpPr>
          <p:cNvPr id="5" name="Subtitle 2"/>
          <p:cNvSpPr>
            <a:spLocks noGrp="1"/>
          </p:cNvSpPr>
          <p:nvPr/>
        </p:nvSpPr>
        <p:spPr>
          <a:xfrm>
            <a:off x="1524000" y="3122930"/>
            <a:ext cx="9144000" cy="7493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threePt" dir="t"/>
            </a:scene3d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r>
              <a:rPr lang="sr-Cyrl-RS" altLang="en-US" sz="3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charset="0"/>
                <a:ea typeface="+mj-ea"/>
                <a:cs typeface="Arial Black" panose="020B0A04020102020204" charset="0"/>
                <a:sym typeface="+mn-ea"/>
              </a:rPr>
              <a:t>надам се да није било тешко</a:t>
            </a:r>
            <a:endParaRPr lang="sr-Cyrl-RS" altLang="en-US" sz="32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 Black" panose="020B0A04020102020204" charset="0"/>
              <a:ea typeface="+mj-ea"/>
              <a:cs typeface="Arial Black" panose="020B0A04020102020204" charset="0"/>
              <a:sym typeface="+mn-e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5875"/>
            <a:ext cx="12192635" cy="881380"/>
          </a:xfr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threePt" dir="t"/>
            </a:scene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buClrTx/>
              <a:buSzTx/>
              <a:buFontTx/>
            </a:pPr>
            <a:r>
              <a:rPr lang="sr-Cyrl-RS" altLang="en-US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charset="0"/>
                <a:cs typeface="Arial Black" panose="020B0A04020102020204" charset="0"/>
                <a:sym typeface="+mn-ea"/>
              </a:rPr>
              <a:t>Преброј поклоне по 10</a:t>
            </a:r>
            <a:endParaRPr lang="sr-Cyrl-RS" altLang="en-US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 Black" panose="020B0A04020102020204" charset="0"/>
              <a:cs typeface="Arial Black" panose="020B0A04020102020204" charset="0"/>
              <a:sym typeface="+mn-ea"/>
            </a:endParaRPr>
          </a:p>
        </p:txBody>
      </p:sp>
      <p:pic>
        <p:nvPicPr>
          <p:cNvPr id="4" name="Content Placeholder 3" descr="YLfIwNZZjxQme3eCbEDRaElZ32Qe6aRQb74eIk69_5zVhD5Um2kBz9feHDuILpnCW88rslQNxcmFVb4aSIwNdjjqMO0zSFGk6gZqn6Ph7Kk[1]"/>
          <p:cNvPicPr>
            <a:picLocks noChangeAspect="1"/>
          </p:cNvPicPr>
          <p:nvPr>
            <p:ph idx="1"/>
          </p:nvPr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685290" y="1691005"/>
            <a:ext cx="1779905" cy="1779905"/>
          </a:xfrm>
          <a:prstGeom prst="rect">
            <a:avLst/>
          </a:prstGeom>
        </p:spPr>
      </p:pic>
      <p:pic>
        <p:nvPicPr>
          <p:cNvPr id="8" name="Content Placeholder 3" descr="YLfIwNZZjxQme3eCbEDRaElZ32Qe6aRQb74eIk69_5zVhD5Um2kBz9feHDuILpnCW88rslQNxcmFVb4aSIwNdjjqMO0zSFGk6gZqn6Ph7Kk[1]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4041140" y="1691005"/>
            <a:ext cx="1779905" cy="1779905"/>
          </a:xfrm>
          <a:prstGeom prst="rect">
            <a:avLst/>
          </a:prstGeom>
        </p:spPr>
      </p:pic>
      <p:pic>
        <p:nvPicPr>
          <p:cNvPr id="9" name="Content Placeholder 3" descr="YLfIwNZZjxQme3eCbEDRaElZ32Qe6aRQb74eIk69_5zVhD5Um2kBz9feHDuILpnCW88rslQNxcmFVb4aSIwNdjjqMO0zSFGk6gZqn6Ph7Kk[1]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6396990" y="1691005"/>
            <a:ext cx="1779905" cy="1779905"/>
          </a:xfrm>
          <a:prstGeom prst="rect">
            <a:avLst/>
          </a:prstGeom>
        </p:spPr>
      </p:pic>
      <p:pic>
        <p:nvPicPr>
          <p:cNvPr id="10" name="Content Placeholder 3" descr="YLfIwNZZjxQme3eCbEDRaElZ32Qe6aRQb74eIk69_5zVhD5Um2kBz9feHDuILpnCW88rslQNxcmFVb4aSIwNdjjqMO0zSFGk6gZqn6Ph7Kk[1]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8752840" y="1691005"/>
            <a:ext cx="1779905" cy="1779905"/>
          </a:xfrm>
          <a:prstGeom prst="rect">
            <a:avLst/>
          </a:prstGeom>
        </p:spPr>
      </p:pic>
      <p:pic>
        <p:nvPicPr>
          <p:cNvPr id="11" name="Content Placeholder 3" descr="YLfIwNZZjxQme3eCbEDRaElZ32Qe6aRQb74eIk69_5zVhD5Um2kBz9feHDuILpnCW88rslQNxcmFVb4aSIwNdjjqMO0zSFGk6gZqn6Ph7Kk[1]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829560" y="3470910"/>
            <a:ext cx="1779905" cy="1779905"/>
          </a:xfrm>
          <a:prstGeom prst="rect">
            <a:avLst/>
          </a:prstGeom>
        </p:spPr>
      </p:pic>
      <p:pic>
        <p:nvPicPr>
          <p:cNvPr id="12" name="Content Placeholder 3" descr="YLfIwNZZjxQme3eCbEDRaElZ32Qe6aRQb74eIk69_5zVhD5Um2kBz9feHDuILpnCW88rslQNxcmFVb4aSIwNdjjqMO0zSFGk6gZqn6Ph7Kk[1]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366385" y="3470910"/>
            <a:ext cx="1779905" cy="1779905"/>
          </a:xfrm>
          <a:prstGeom prst="rect">
            <a:avLst/>
          </a:prstGeom>
        </p:spPr>
      </p:pic>
      <p:pic>
        <p:nvPicPr>
          <p:cNvPr id="13" name="Content Placeholder 3" descr="YLfIwNZZjxQme3eCbEDRaElZ32Qe6aRQb74eIk69_5zVhD5Um2kBz9feHDuILpnCW88rslQNxcmFVb4aSIwNdjjqMO0zSFGk6gZqn6Ph7Kk[1]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7903210" y="3470910"/>
            <a:ext cx="1779905" cy="1779905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/>
        </p:nvSpPr>
        <p:spPr>
          <a:xfrm>
            <a:off x="0" y="5972810"/>
            <a:ext cx="12191365" cy="881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threePt" dir="t"/>
            </a:scene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r-Cyrl-RS" altLang="en-US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charset="0"/>
                <a:cs typeface="Arial Black" panose="020B0A04020102020204" charset="0"/>
              </a:rPr>
              <a:t>укупно: 10+10+10+10+10+10+10 = 70</a:t>
            </a:r>
            <a:endParaRPr lang="sr-Cyrl-RS" altLang="en-US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 Black" panose="020B0A04020102020204" charset="0"/>
              <a:cs typeface="Arial Black" panose="020B0A04020102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4" grpId="0"/>
      <p:bldP spid="1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Content Placeholder 4" descr="PbGrS7XrJHiApUtzK_rsIEgJ5hef5bN8cY7xnfHy9s-tQOSWB_2OB579V6Ak1AIMv5OufMVKm8w-myZeGZ0RB5ab6Ayb4JGDFuUhyIpjqyc[1]"/>
          <p:cNvPicPr>
            <a:picLocks noChangeAspect="1"/>
          </p:cNvPicPr>
          <p:nvPr>
            <p:ph idx="1"/>
          </p:nvPr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4853940" y="2043430"/>
            <a:ext cx="2524760" cy="252476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/>
        </p:nvSpPr>
        <p:spPr>
          <a:xfrm>
            <a:off x="0" y="-15875"/>
            <a:ext cx="12192635" cy="881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threePt" dir="t"/>
            </a:scene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buClrTx/>
              <a:buSzTx/>
              <a:buFontTx/>
            </a:pPr>
            <a:r>
              <a:rPr lang="sr-Cyrl-RS" altLang="en-US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charset="0"/>
                <a:cs typeface="Arial Black" panose="020B0A04020102020204" charset="0"/>
                <a:sym typeface="+mn-ea"/>
              </a:rPr>
              <a:t>Преброј чуњеве по 10</a:t>
            </a:r>
            <a:endParaRPr lang="sr-Cyrl-RS" altLang="en-US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 Black" panose="020B0A04020102020204" charset="0"/>
              <a:cs typeface="Arial Black" panose="020B0A04020102020204" charset="0"/>
              <a:sym typeface="+mn-ea"/>
            </a:endParaRPr>
          </a:p>
        </p:txBody>
      </p:sp>
      <p:sp>
        <p:nvSpPr>
          <p:cNvPr id="14" name="Title 1"/>
          <p:cNvSpPr>
            <a:spLocks noGrp="1"/>
          </p:cNvSpPr>
          <p:nvPr/>
        </p:nvSpPr>
        <p:spPr>
          <a:xfrm>
            <a:off x="0" y="5972810"/>
            <a:ext cx="12191365" cy="881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threePt" dir="t"/>
            </a:scene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r-Cyrl-RS" altLang="en-US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charset="0"/>
                <a:cs typeface="Arial Black" panose="020B0A04020102020204" charset="0"/>
              </a:rPr>
              <a:t>укупно: 10+10+10 = 30</a:t>
            </a:r>
            <a:endParaRPr lang="sr-Cyrl-RS" altLang="en-US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 Black" panose="020B0A04020102020204" charset="0"/>
              <a:cs typeface="Arial Black" panose="020B0A04020102020204" charset="0"/>
            </a:endParaRPr>
          </a:p>
        </p:txBody>
      </p:sp>
      <p:pic>
        <p:nvPicPr>
          <p:cNvPr id="6" name="Content Placeholder 4" descr="PbGrS7XrJHiApUtzK_rsIEgJ5hef5bN8cY7xnfHy9s-tQOSWB_2OB579V6Ak1AIMv5OufMVKm8w-myZeGZ0RB5ab6Ayb4JGDFuUhyIpjqyc[1]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87120" y="2043430"/>
            <a:ext cx="2524760" cy="2524760"/>
          </a:xfrm>
          <a:prstGeom prst="rect">
            <a:avLst/>
          </a:prstGeom>
        </p:spPr>
      </p:pic>
      <p:pic>
        <p:nvPicPr>
          <p:cNvPr id="7" name="Content Placeholder 4" descr="PbGrS7XrJHiApUtzK_rsIEgJ5hef5bN8cY7xnfHy9s-tQOSWB_2OB579V6Ak1AIMv5OufMVKm8w-myZeGZ0RB5ab6Ayb4JGDFuUhyIpjqyc[1]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8620760" y="2053590"/>
            <a:ext cx="2524760" cy="2524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14" grpId="0"/>
      <p:bldP spid="1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itle 1"/>
          <p:cNvSpPr>
            <a:spLocks noGrp="1"/>
          </p:cNvSpPr>
          <p:nvPr/>
        </p:nvSpPr>
        <p:spPr>
          <a:xfrm>
            <a:off x="0" y="-15875"/>
            <a:ext cx="12192635" cy="881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threePt" dir="t"/>
            </a:scene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buClrTx/>
              <a:buSzTx/>
              <a:buFontTx/>
            </a:pPr>
            <a:r>
              <a:rPr lang="sr-Cyrl-RS" altLang="en-US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charset="0"/>
                <a:cs typeface="Arial Black" panose="020B0A04020102020204" charset="0"/>
                <a:sym typeface="+mn-ea"/>
              </a:rPr>
              <a:t>Преброј патике по 2</a:t>
            </a:r>
            <a:endParaRPr lang="sr-Cyrl-RS" altLang="en-US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 Black" panose="020B0A04020102020204" charset="0"/>
              <a:cs typeface="Arial Black" panose="020B0A04020102020204" charset="0"/>
              <a:sym typeface="+mn-ea"/>
            </a:endParaRPr>
          </a:p>
        </p:txBody>
      </p:sp>
      <p:sp>
        <p:nvSpPr>
          <p:cNvPr id="14" name="Title 1"/>
          <p:cNvSpPr>
            <a:spLocks noGrp="1"/>
          </p:cNvSpPr>
          <p:nvPr/>
        </p:nvSpPr>
        <p:spPr>
          <a:xfrm>
            <a:off x="0" y="5972810"/>
            <a:ext cx="12191365" cy="881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threePt" dir="t"/>
            </a:scene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r-Cyrl-RS" altLang="en-US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charset="0"/>
                <a:cs typeface="Arial Black" panose="020B0A04020102020204" charset="0"/>
              </a:rPr>
              <a:t>укупно: 2+2+2+2+2+2+2+2 = 16</a:t>
            </a:r>
            <a:endParaRPr lang="sr-Cyrl-RS" altLang="en-US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 Black" panose="020B0A04020102020204" charset="0"/>
              <a:cs typeface="Arial Black" panose="020B0A04020102020204" charset="0"/>
            </a:endParaRPr>
          </a:p>
        </p:txBody>
      </p:sp>
      <p:pic>
        <p:nvPicPr>
          <p:cNvPr id="5" name="Picture 4" descr="PGOO3doTDTGY6MG_PMnivwi8j3w3JhA6P_nxNaxQVoWi5BudWyqQM0t3hsA4QEM78bjrGjJlDS_ELT3m5LbZpjIQQglR07OhkG-edc8PS8s[1]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576070" y="1188720"/>
            <a:ext cx="1980565" cy="1980565"/>
          </a:xfrm>
          <a:prstGeom prst="rect">
            <a:avLst/>
          </a:prstGeom>
        </p:spPr>
      </p:pic>
      <p:pic>
        <p:nvPicPr>
          <p:cNvPr id="6" name="Picture 5" descr="PGOO3doTDTGY6MG_PMnivwi8j3w3JhA6P_nxNaxQVoWi5BudWyqQM0t3hsA4QEM78bjrGjJlDS_ELT3m5LbZpjIQQglR07OhkG-edc8PS8s[1]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4042410" y="1198880"/>
            <a:ext cx="1980565" cy="1980565"/>
          </a:xfrm>
          <a:prstGeom prst="rect">
            <a:avLst/>
          </a:prstGeom>
        </p:spPr>
      </p:pic>
      <p:pic>
        <p:nvPicPr>
          <p:cNvPr id="7" name="Picture 6" descr="PGOO3doTDTGY6MG_PMnivwi8j3w3JhA6P_nxNaxQVoWi5BudWyqQM0t3hsA4QEM78bjrGjJlDS_ELT3m5LbZpjIQQglR07OhkG-edc8PS8s[1]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6508750" y="1198880"/>
            <a:ext cx="1980565" cy="1980565"/>
          </a:xfrm>
          <a:prstGeom prst="rect">
            <a:avLst/>
          </a:prstGeom>
        </p:spPr>
      </p:pic>
      <p:pic>
        <p:nvPicPr>
          <p:cNvPr id="8" name="Picture 7" descr="PGOO3doTDTGY6MG_PMnivwi8j3w3JhA6P_nxNaxQVoWi5BudWyqQM0t3hsA4QEM78bjrGjJlDS_ELT3m5LbZpjIQQglR07OhkG-edc8PS8s[1]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8975090" y="1198880"/>
            <a:ext cx="1980565" cy="1980565"/>
          </a:xfrm>
          <a:prstGeom prst="rect">
            <a:avLst/>
          </a:prstGeom>
        </p:spPr>
      </p:pic>
      <p:pic>
        <p:nvPicPr>
          <p:cNvPr id="9" name="Picture 8" descr="PGOO3doTDTGY6MG_PMnivwi8j3w3JhA6P_nxNaxQVoWi5BudWyqQM0t3hsA4QEM78bjrGjJlDS_ELT3m5LbZpjIQQglR07OhkG-edc8PS8s[1]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390015" y="3169285"/>
            <a:ext cx="1980565" cy="1980565"/>
          </a:xfrm>
          <a:prstGeom prst="rect">
            <a:avLst/>
          </a:prstGeom>
        </p:spPr>
      </p:pic>
      <p:pic>
        <p:nvPicPr>
          <p:cNvPr id="10" name="Picture 9" descr="PGOO3doTDTGY6MG_PMnivwi8j3w3JhA6P_nxNaxQVoWi5BudWyqQM0t3hsA4QEM78bjrGjJlDS_ELT3m5LbZpjIQQglR07OhkG-edc8PS8s[1]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3856355" y="3169285"/>
            <a:ext cx="1980565" cy="1980565"/>
          </a:xfrm>
          <a:prstGeom prst="rect">
            <a:avLst/>
          </a:prstGeom>
        </p:spPr>
      </p:pic>
      <p:pic>
        <p:nvPicPr>
          <p:cNvPr id="11" name="Picture 10" descr="PGOO3doTDTGY6MG_PMnivwi8j3w3JhA6P_nxNaxQVoWi5BudWyqQM0t3hsA4QEM78bjrGjJlDS_ELT3m5LbZpjIQQglR07OhkG-edc8PS8s[1]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6322695" y="3169285"/>
            <a:ext cx="1980565" cy="1980565"/>
          </a:xfrm>
          <a:prstGeom prst="rect">
            <a:avLst/>
          </a:prstGeom>
        </p:spPr>
      </p:pic>
      <p:pic>
        <p:nvPicPr>
          <p:cNvPr id="12" name="Picture 11" descr="PGOO3doTDTGY6MG_PMnivwi8j3w3JhA6P_nxNaxQVoWi5BudWyqQM0t3hsA4QEM78bjrGjJlDS_ELT3m5LbZpjIQQglR07OhkG-edc8PS8s[1]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8789035" y="3169285"/>
            <a:ext cx="1980565" cy="19805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14" grpId="0"/>
      <p:bldP spid="14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itle 1"/>
          <p:cNvSpPr>
            <a:spLocks noGrp="1"/>
          </p:cNvSpPr>
          <p:nvPr/>
        </p:nvSpPr>
        <p:spPr>
          <a:xfrm>
            <a:off x="0" y="-15875"/>
            <a:ext cx="12192635" cy="881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threePt" dir="t"/>
            </a:scene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buClrTx/>
              <a:buSzTx/>
              <a:buFontTx/>
            </a:pPr>
            <a:r>
              <a:rPr lang="sr-Cyrl-RS" altLang="en-US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charset="0"/>
                <a:cs typeface="Arial Black" panose="020B0A04020102020204" charset="0"/>
                <a:sym typeface="+mn-ea"/>
              </a:rPr>
              <a:t>Преброј гумене бомбоне по 10</a:t>
            </a:r>
            <a:endParaRPr lang="sr-Cyrl-RS" altLang="en-US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 Black" panose="020B0A04020102020204" charset="0"/>
              <a:cs typeface="Arial Black" panose="020B0A04020102020204" charset="0"/>
              <a:sym typeface="+mn-ea"/>
            </a:endParaRPr>
          </a:p>
        </p:txBody>
      </p:sp>
      <p:sp>
        <p:nvSpPr>
          <p:cNvPr id="14" name="Title 1"/>
          <p:cNvSpPr>
            <a:spLocks noGrp="1"/>
          </p:cNvSpPr>
          <p:nvPr/>
        </p:nvSpPr>
        <p:spPr>
          <a:xfrm>
            <a:off x="0" y="5972810"/>
            <a:ext cx="12191365" cy="881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threePt" dir="t"/>
            </a:scene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r-Cyrl-RS" altLang="en-US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charset="0"/>
                <a:cs typeface="Arial Black" panose="020B0A04020102020204" charset="0"/>
              </a:rPr>
              <a:t>укупно: 10+10+10+10+10 = 50</a:t>
            </a:r>
            <a:endParaRPr lang="sr-Cyrl-RS" altLang="en-US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 Black" panose="020B0A04020102020204" charset="0"/>
              <a:cs typeface="Arial Black" panose="020B0A04020102020204" charset="0"/>
            </a:endParaRPr>
          </a:p>
        </p:txBody>
      </p:sp>
      <p:pic>
        <p:nvPicPr>
          <p:cNvPr id="2" name="Picture 1" descr="1xQbsfGYPluELNlSwlKVbYP2xXTWBX4CtxGmcL6OUaxeWG3CtA2-mdMQHupXCBMVHwu1oAIHj39Pppp3Taknf_as0wUQO6XDJ8bRcDmY4T_4_3PMfrEq1jeo8E8YaF6S[1]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790065" y="1401445"/>
            <a:ext cx="2292985" cy="1376045"/>
          </a:xfrm>
          <a:prstGeom prst="rect">
            <a:avLst/>
          </a:prstGeom>
        </p:spPr>
      </p:pic>
      <p:pic>
        <p:nvPicPr>
          <p:cNvPr id="3" name="Picture 2" descr="1xQbsfGYPluELNlSwlKVbYP2xXTWBX4CtxGmcL6OUaxeWG3CtA2-mdMQHupXCBMVHwu1oAIHj39Pppp3Taknf_as0wUQO6XDJ8bRcDmY4T_4_3PMfrEq1jeo8E8YaF6S[1]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4596130" y="1401445"/>
            <a:ext cx="2292985" cy="1376045"/>
          </a:xfrm>
          <a:prstGeom prst="rect">
            <a:avLst/>
          </a:prstGeom>
        </p:spPr>
      </p:pic>
      <p:pic>
        <p:nvPicPr>
          <p:cNvPr id="13" name="Picture 12" descr="1xQbsfGYPluELNlSwlKVbYP2xXTWBX4CtxGmcL6OUaxeWG3CtA2-mdMQHupXCBMVHwu1oAIHj39Pppp3Taknf_as0wUQO6XDJ8bRcDmY4T_4_3PMfrEq1jeo8E8YaF6S[1]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7402195" y="1401445"/>
            <a:ext cx="2292985" cy="1376045"/>
          </a:xfrm>
          <a:prstGeom prst="rect">
            <a:avLst/>
          </a:prstGeom>
        </p:spPr>
      </p:pic>
      <p:pic>
        <p:nvPicPr>
          <p:cNvPr id="16" name="Picture 15" descr="1xQbsfGYPluELNlSwlKVbYP2xXTWBX4CtxGmcL6OUaxeWG3CtA2-mdMQHupXCBMVHwu1oAIHj39Pppp3Taknf_as0wUQO6XDJ8bRcDmY4T_4_3PMfrEq1jeo8E8YaF6S[1]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3185160" y="3313430"/>
            <a:ext cx="2292985" cy="1376045"/>
          </a:xfrm>
          <a:prstGeom prst="rect">
            <a:avLst/>
          </a:prstGeom>
        </p:spPr>
      </p:pic>
      <p:pic>
        <p:nvPicPr>
          <p:cNvPr id="17" name="Picture 16" descr="1xQbsfGYPluELNlSwlKVbYP2xXTWBX4CtxGmcL6OUaxeWG3CtA2-mdMQHupXCBMVHwu1oAIHj39Pppp3Taknf_as0wUQO6XDJ8bRcDmY4T_4_3PMfrEq1jeo8E8YaF6S[1]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991225" y="3313430"/>
            <a:ext cx="2292985" cy="13760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14" grpId="0"/>
      <p:bldP spid="14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itle 1"/>
          <p:cNvSpPr>
            <a:spLocks noGrp="1"/>
          </p:cNvSpPr>
          <p:nvPr/>
        </p:nvSpPr>
        <p:spPr>
          <a:xfrm>
            <a:off x="0" y="-15875"/>
            <a:ext cx="12192635" cy="881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threePt" dir="t"/>
            </a:scene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buClrTx/>
              <a:buSzTx/>
              <a:buFontTx/>
            </a:pPr>
            <a:r>
              <a:rPr lang="sr-Cyrl-RS" altLang="en-US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charset="0"/>
                <a:cs typeface="Arial Black" panose="020B0A04020102020204" charset="0"/>
                <a:sym typeface="+mn-ea"/>
              </a:rPr>
              <a:t>Преброј тегле по 2</a:t>
            </a:r>
            <a:endParaRPr lang="sr-Cyrl-RS" altLang="en-US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 Black" panose="020B0A04020102020204" charset="0"/>
              <a:cs typeface="Arial Black" panose="020B0A04020102020204" charset="0"/>
              <a:sym typeface="+mn-ea"/>
            </a:endParaRPr>
          </a:p>
        </p:txBody>
      </p:sp>
      <p:sp>
        <p:nvSpPr>
          <p:cNvPr id="14" name="Title 1"/>
          <p:cNvSpPr>
            <a:spLocks noGrp="1"/>
          </p:cNvSpPr>
          <p:nvPr/>
        </p:nvSpPr>
        <p:spPr>
          <a:xfrm>
            <a:off x="0" y="5972810"/>
            <a:ext cx="12191365" cy="881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threePt" dir="t"/>
            </a:scene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r-Cyrl-RS" altLang="en-US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charset="0"/>
                <a:cs typeface="Arial Black" panose="020B0A04020102020204" charset="0"/>
              </a:rPr>
              <a:t>на 4 места по 2</a:t>
            </a:r>
            <a:r>
              <a:rPr lang="sr-Cyrl-RS" altLang="en-US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charset="0"/>
                <a:cs typeface="Arial Black" panose="020B0A04020102020204" charset="0"/>
              </a:rPr>
              <a:t>: 4 </a:t>
            </a:r>
            <a:r>
              <a:rPr lang="sr-Cyrl-RS" altLang="en-US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 Black" panose="020B0A04020102020204" charset="0"/>
              </a:rPr>
              <a:t>× 2</a:t>
            </a:r>
            <a:r>
              <a:rPr lang="sr-Cyrl-RS" altLang="en-US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charset="0"/>
                <a:cs typeface="Arial Black" panose="020B0A04020102020204" charset="0"/>
              </a:rPr>
              <a:t> = 8</a:t>
            </a:r>
            <a:endParaRPr lang="sr-Cyrl-RS" altLang="en-US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 Black" panose="020B0A04020102020204" charset="0"/>
              <a:cs typeface="Arial Black" panose="020B0A04020102020204" charset="0"/>
            </a:endParaRPr>
          </a:p>
        </p:txBody>
      </p:sp>
      <p:pic>
        <p:nvPicPr>
          <p:cNvPr id="5" name="Picture 4" descr="7F1nceLfrIU5UHGN7jwm-lLTgeE4FwVl1-yBLC11sGL3ljo5N2yPywF6GwlufmThBHkWeEjM254YFm-E-BsX9nFXk2NDPDjUjmPsmzqiAm0[1]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067935" y="1235075"/>
            <a:ext cx="2095500" cy="2095500"/>
          </a:xfrm>
          <a:prstGeom prst="rect">
            <a:avLst/>
          </a:prstGeom>
        </p:spPr>
      </p:pic>
      <p:pic>
        <p:nvPicPr>
          <p:cNvPr id="6" name="Picture 5" descr="7F1nceLfrIU5UHGN7jwm-lLTgeE4FwVl1-yBLC11sGL3ljo5N2yPywF6GwlufmThBHkWeEjM254YFm-E-BsX9nFXk2NDPDjUjmPsmzqiAm0[1]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007235" y="1235075"/>
            <a:ext cx="2095500" cy="2095500"/>
          </a:xfrm>
          <a:prstGeom prst="rect">
            <a:avLst/>
          </a:prstGeom>
        </p:spPr>
      </p:pic>
      <p:pic>
        <p:nvPicPr>
          <p:cNvPr id="7" name="Picture 6" descr="7F1nceLfrIU5UHGN7jwm-lLTgeE4FwVl1-yBLC11sGL3ljo5N2yPywF6GwlufmThBHkWeEjM254YFm-E-BsX9nFXk2NDPDjUjmPsmzqiAm0[1]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007235" y="3399790"/>
            <a:ext cx="2095500" cy="2095500"/>
          </a:xfrm>
          <a:prstGeom prst="rect">
            <a:avLst/>
          </a:prstGeom>
        </p:spPr>
      </p:pic>
      <p:pic>
        <p:nvPicPr>
          <p:cNvPr id="8" name="Picture 7" descr="7F1nceLfrIU5UHGN7jwm-lLTgeE4FwVl1-yBLC11sGL3ljo5N2yPywF6GwlufmThBHkWeEjM254YFm-E-BsX9nFXk2NDPDjUjmPsmzqiAm0[1]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8128635" y="1235075"/>
            <a:ext cx="2095500" cy="2095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14" grpId="0"/>
      <p:bldP spid="14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itle 1"/>
          <p:cNvSpPr>
            <a:spLocks noGrp="1"/>
          </p:cNvSpPr>
          <p:nvPr/>
        </p:nvSpPr>
        <p:spPr>
          <a:xfrm>
            <a:off x="0" y="-15875"/>
            <a:ext cx="12192635" cy="881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threePt" dir="t"/>
            </a:scene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buClrTx/>
              <a:buSzTx/>
              <a:buFontTx/>
            </a:pPr>
            <a:r>
              <a:rPr lang="sr-Cyrl-RS" altLang="en-US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charset="0"/>
                <a:cs typeface="Arial Black" panose="020B0A04020102020204" charset="0"/>
                <a:sym typeface="+mn-ea"/>
              </a:rPr>
              <a:t>Преброј коцкице по 10</a:t>
            </a:r>
            <a:endParaRPr lang="sr-Cyrl-RS" altLang="en-US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 Black" panose="020B0A04020102020204" charset="0"/>
              <a:cs typeface="Arial Black" panose="020B0A04020102020204" charset="0"/>
              <a:sym typeface="+mn-ea"/>
            </a:endParaRPr>
          </a:p>
        </p:txBody>
      </p:sp>
      <p:sp>
        <p:nvSpPr>
          <p:cNvPr id="14" name="Title 1"/>
          <p:cNvSpPr>
            <a:spLocks noGrp="1"/>
          </p:cNvSpPr>
          <p:nvPr/>
        </p:nvSpPr>
        <p:spPr>
          <a:xfrm>
            <a:off x="0" y="5972810"/>
            <a:ext cx="12191365" cy="881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threePt" dir="t"/>
            </a:scene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r-Cyrl-RS" altLang="en-US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charset="0"/>
                <a:cs typeface="Arial Black" panose="020B0A04020102020204" charset="0"/>
              </a:rPr>
              <a:t>на 9 места по 10</a:t>
            </a:r>
            <a:r>
              <a:rPr lang="sr-Cyrl-RS" altLang="en-US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charset="0"/>
                <a:cs typeface="Arial Black" panose="020B0A04020102020204" charset="0"/>
              </a:rPr>
              <a:t>: 9 </a:t>
            </a:r>
            <a:r>
              <a:rPr lang="sr-Cyrl-RS" altLang="en-US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 Black" panose="020B0A04020102020204" charset="0"/>
              </a:rPr>
              <a:t>× 10</a:t>
            </a:r>
            <a:r>
              <a:rPr lang="sr-Cyrl-RS" altLang="en-US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charset="0"/>
                <a:cs typeface="Arial Black" panose="020B0A04020102020204" charset="0"/>
              </a:rPr>
              <a:t> = 90</a:t>
            </a:r>
            <a:endParaRPr lang="sr-Cyrl-RS" altLang="en-US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 Black" panose="020B0A04020102020204" charset="0"/>
              <a:cs typeface="Arial Black" panose="020B0A04020102020204" charset="0"/>
            </a:endParaRPr>
          </a:p>
        </p:txBody>
      </p:sp>
      <p:pic>
        <p:nvPicPr>
          <p:cNvPr id="2" name="Picture 1" descr="8z_tZgmIHw5OTtQQbMpjxjYhGjOuUwifrpVtMHjU9D3qdUcz7robgEONr1yv3EBc-dhb_tkNiXWT5qu48Xr7g0R5LbcEbjRL2Kfmpb9yZjc[1]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570990" y="1292860"/>
            <a:ext cx="1492250" cy="1492250"/>
          </a:xfrm>
          <a:prstGeom prst="rect">
            <a:avLst/>
          </a:prstGeom>
        </p:spPr>
      </p:pic>
      <p:pic>
        <p:nvPicPr>
          <p:cNvPr id="3" name="Picture 2" descr="8z_tZgmIHw5OTtQQbMpjxjYhGjOuUwifrpVtMHjU9D3qdUcz7robgEONr1yv3EBc-dhb_tkNiXWT5qu48Xr7g0R5LbcEbjRL2Kfmpb9yZjc[1]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3460115" y="1292860"/>
            <a:ext cx="1492250" cy="1492250"/>
          </a:xfrm>
          <a:prstGeom prst="rect">
            <a:avLst/>
          </a:prstGeom>
        </p:spPr>
      </p:pic>
      <p:pic>
        <p:nvPicPr>
          <p:cNvPr id="9" name="Picture 8" descr="8z_tZgmIHw5OTtQQbMpjxjYhGjOuUwifrpVtMHjU9D3qdUcz7robgEONr1yv3EBc-dhb_tkNiXWT5qu48Xr7g0R5LbcEbjRL2Kfmpb9yZjc[1]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349240" y="1292860"/>
            <a:ext cx="1492250" cy="1492250"/>
          </a:xfrm>
          <a:prstGeom prst="rect">
            <a:avLst/>
          </a:prstGeom>
        </p:spPr>
      </p:pic>
      <p:pic>
        <p:nvPicPr>
          <p:cNvPr id="10" name="Picture 9" descr="8z_tZgmIHw5OTtQQbMpjxjYhGjOuUwifrpVtMHjU9D3qdUcz7robgEONr1yv3EBc-dhb_tkNiXWT5qu48Xr7g0R5LbcEbjRL2Kfmpb9yZjc[1]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7238365" y="1292860"/>
            <a:ext cx="1492250" cy="1492250"/>
          </a:xfrm>
          <a:prstGeom prst="rect">
            <a:avLst/>
          </a:prstGeom>
        </p:spPr>
      </p:pic>
      <p:pic>
        <p:nvPicPr>
          <p:cNvPr id="11" name="Picture 10" descr="8z_tZgmIHw5OTtQQbMpjxjYhGjOuUwifrpVtMHjU9D3qdUcz7robgEONr1yv3EBc-dhb_tkNiXWT5qu48Xr7g0R5LbcEbjRL2Kfmpb9yZjc[1]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9127490" y="1292860"/>
            <a:ext cx="1492250" cy="1492250"/>
          </a:xfrm>
          <a:prstGeom prst="rect">
            <a:avLst/>
          </a:prstGeom>
        </p:spPr>
      </p:pic>
      <p:pic>
        <p:nvPicPr>
          <p:cNvPr id="12" name="Picture 11" descr="8z_tZgmIHw5OTtQQbMpjxjYhGjOuUwifrpVtMHjU9D3qdUcz7robgEONr1yv3EBc-dhb_tkNiXWT5qu48Xr7g0R5LbcEbjRL2Kfmpb9yZjc[1]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570990" y="3303905"/>
            <a:ext cx="1492250" cy="1492250"/>
          </a:xfrm>
          <a:prstGeom prst="rect">
            <a:avLst/>
          </a:prstGeom>
        </p:spPr>
      </p:pic>
      <p:pic>
        <p:nvPicPr>
          <p:cNvPr id="13" name="Picture 12" descr="8z_tZgmIHw5OTtQQbMpjxjYhGjOuUwifrpVtMHjU9D3qdUcz7robgEONr1yv3EBc-dhb_tkNiXWT5qu48Xr7g0R5LbcEbjRL2Kfmpb9yZjc[1]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3460115" y="3303905"/>
            <a:ext cx="1492250" cy="1492250"/>
          </a:xfrm>
          <a:prstGeom prst="rect">
            <a:avLst/>
          </a:prstGeom>
        </p:spPr>
      </p:pic>
      <p:pic>
        <p:nvPicPr>
          <p:cNvPr id="15" name="Picture 14" descr="8z_tZgmIHw5OTtQQbMpjxjYhGjOuUwifrpVtMHjU9D3qdUcz7robgEONr1yv3EBc-dhb_tkNiXWT5qu48Xr7g0R5LbcEbjRL2Kfmpb9yZjc[1]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349240" y="3303905"/>
            <a:ext cx="1492250" cy="1492250"/>
          </a:xfrm>
          <a:prstGeom prst="rect">
            <a:avLst/>
          </a:prstGeom>
        </p:spPr>
      </p:pic>
      <p:pic>
        <p:nvPicPr>
          <p:cNvPr id="16" name="Picture 15" descr="8z_tZgmIHw5OTtQQbMpjxjYhGjOuUwifrpVtMHjU9D3qdUcz7robgEONr1yv3EBc-dhb_tkNiXWT5qu48Xr7g0R5LbcEbjRL2Kfmpb9yZjc[1]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7238365" y="3303905"/>
            <a:ext cx="1492250" cy="1492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14" grpId="0"/>
      <p:bldP spid="14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itle 1"/>
          <p:cNvSpPr>
            <a:spLocks noGrp="1"/>
          </p:cNvSpPr>
          <p:nvPr/>
        </p:nvSpPr>
        <p:spPr>
          <a:xfrm>
            <a:off x="0" y="-15875"/>
            <a:ext cx="12192635" cy="881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threePt" dir="t"/>
            </a:scene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buClrTx/>
              <a:buSzTx/>
              <a:buFontTx/>
            </a:pPr>
            <a:r>
              <a:rPr lang="sr-Cyrl-RS" altLang="en-US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charset="0"/>
                <a:cs typeface="Arial Black" panose="020B0A04020102020204" charset="0"/>
                <a:sym typeface="+mn-ea"/>
              </a:rPr>
              <a:t>Преброј свећице по 10</a:t>
            </a:r>
            <a:endParaRPr lang="sr-Cyrl-RS" altLang="en-US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 Black" panose="020B0A04020102020204" charset="0"/>
              <a:cs typeface="Arial Black" panose="020B0A04020102020204" charset="0"/>
              <a:sym typeface="+mn-ea"/>
            </a:endParaRPr>
          </a:p>
        </p:txBody>
      </p:sp>
      <p:sp>
        <p:nvSpPr>
          <p:cNvPr id="14" name="Title 1"/>
          <p:cNvSpPr>
            <a:spLocks noGrp="1"/>
          </p:cNvSpPr>
          <p:nvPr/>
        </p:nvSpPr>
        <p:spPr>
          <a:xfrm>
            <a:off x="0" y="5972810"/>
            <a:ext cx="12191365" cy="881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threePt" dir="t"/>
            </a:scene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r-Cyrl-RS" altLang="en-US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charset="0"/>
                <a:cs typeface="Arial Black" panose="020B0A04020102020204" charset="0"/>
              </a:rPr>
              <a:t>на 4 места по 10</a:t>
            </a:r>
            <a:r>
              <a:rPr lang="sr-Cyrl-RS" altLang="en-US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charset="0"/>
                <a:cs typeface="Arial Black" panose="020B0A04020102020204" charset="0"/>
              </a:rPr>
              <a:t>: 4 </a:t>
            </a:r>
            <a:r>
              <a:rPr lang="sr-Cyrl-RS" altLang="en-US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 Black" panose="020B0A04020102020204" charset="0"/>
              </a:rPr>
              <a:t>× 10</a:t>
            </a:r>
            <a:r>
              <a:rPr lang="sr-Cyrl-RS" altLang="en-US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charset="0"/>
                <a:cs typeface="Arial Black" panose="020B0A04020102020204" charset="0"/>
              </a:rPr>
              <a:t> = 40</a:t>
            </a:r>
            <a:endParaRPr lang="sr-Cyrl-RS" altLang="en-US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 Black" panose="020B0A04020102020204" charset="0"/>
              <a:cs typeface="Arial Black" panose="020B0A04020102020204" charset="0"/>
            </a:endParaRPr>
          </a:p>
        </p:txBody>
      </p:sp>
      <p:pic>
        <p:nvPicPr>
          <p:cNvPr id="5" name="Picture 4" descr="H7iX_dluV_6OPji7nyrEvFrb455MHrwnmeBVGH23cdJ6VRPSMlGyCIUGrw9Z28ArbwW8zHs9TejGby2Ha1IElmkA9NGf9EfmnMiZB4Lr-tPSfpYmxB2LGv64e-8fynPW[1]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737485" y="1354455"/>
            <a:ext cx="1858645" cy="1858645"/>
          </a:xfrm>
          <a:prstGeom prst="rect">
            <a:avLst/>
          </a:prstGeom>
        </p:spPr>
      </p:pic>
      <p:pic>
        <p:nvPicPr>
          <p:cNvPr id="6" name="Picture 5" descr="H7iX_dluV_6OPji7nyrEvFrb455MHrwnmeBVGH23cdJ6VRPSMlGyCIUGrw9Z28ArbwW8zHs9TejGby2Ha1IElmkA9NGf9EfmnMiZB4Lr-tPSfpYmxB2LGv64e-8fynPW[1]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053965" y="1364615"/>
            <a:ext cx="1858645" cy="1858645"/>
          </a:xfrm>
          <a:prstGeom prst="rect">
            <a:avLst/>
          </a:prstGeom>
        </p:spPr>
      </p:pic>
      <p:pic>
        <p:nvPicPr>
          <p:cNvPr id="7" name="Picture 6" descr="H7iX_dluV_6OPji7nyrEvFrb455MHrwnmeBVGH23cdJ6VRPSMlGyCIUGrw9Z28ArbwW8zHs9TejGby2Ha1IElmkA9NGf9EfmnMiZB4Lr-tPSfpYmxB2LGv64e-8fynPW[1]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7360285" y="1364615"/>
            <a:ext cx="1858645" cy="1858645"/>
          </a:xfrm>
          <a:prstGeom prst="rect">
            <a:avLst/>
          </a:prstGeom>
        </p:spPr>
      </p:pic>
      <p:pic>
        <p:nvPicPr>
          <p:cNvPr id="8" name="Picture 7" descr="H7iX_dluV_6OPji7nyrEvFrb455MHrwnmeBVGH23cdJ6VRPSMlGyCIUGrw9Z28ArbwW8zHs9TejGby2Ha1IElmkA9NGf9EfmnMiZB4Lr-tPSfpYmxB2LGv64e-8fynPW[1]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737485" y="3371215"/>
            <a:ext cx="1858645" cy="18586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14" grpId="0"/>
      <p:bldP spid="14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956</Words>
  <Application>WPS Presentation</Application>
  <PresentationFormat>Widescreen</PresentationFormat>
  <Paragraphs>80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9" baseType="lpstr">
      <vt:lpstr>Arial</vt:lpstr>
      <vt:lpstr>SimSun</vt:lpstr>
      <vt:lpstr>Wingdings</vt:lpstr>
      <vt:lpstr>Calibri Light</vt:lpstr>
      <vt:lpstr>Calibri</vt:lpstr>
      <vt:lpstr>Microsoft YaHei</vt:lpstr>
      <vt:lpstr>Arial Unicode MS</vt:lpstr>
      <vt:lpstr>Arial Black</vt:lpstr>
      <vt:lpstr>Office Theme</vt:lpstr>
      <vt:lpstr>PowerPoint 演示文稿</vt:lpstr>
      <vt:lpstr>Преброј тениске лоптице по 5</vt:lpstr>
      <vt:lpstr>PowerPoint 演示文稿</vt:lpstr>
      <vt:lpstr>Преброј поклоне по 10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Преброј тениске лоптице по 5</vt:lpstr>
      <vt:lpstr>PowerPoint 演示文稿</vt:lpstr>
      <vt:lpstr>PowerPoint 演示文稿</vt:lpstr>
      <vt:lpstr>PowerPoint 演示文稿</vt:lpstr>
      <vt:lpstr>Преброј поклоне по 10</vt:lpstr>
      <vt:lpstr>PowerPoint 演示文稿</vt:lpstr>
      <vt:lpstr>PowerPoint 演示文稿</vt:lpstr>
      <vt:lpstr>Увод у множење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Увод у множење</dc:title>
  <dc:creator/>
  <cp:lastModifiedBy>veljo</cp:lastModifiedBy>
  <cp:revision>6</cp:revision>
  <dcterms:created xsi:type="dcterms:W3CDTF">2021-11-20T11:03:35Z</dcterms:created>
  <dcterms:modified xsi:type="dcterms:W3CDTF">2021-11-21T06:32:57Z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5097F47A8E27489EBE53D1D09C334ED6</vt:lpwstr>
  </property>
  <property fmtid="{D5CDD505-2E9C-101B-9397-08002B2CF9AE}" pid="3" name="KSOProductBuildVer">
    <vt:lpwstr>1033-11.2.0.10323</vt:lpwstr>
  </property>
</Properties>
</file>