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hyperlink" Target="https://sr.wikipedia.org/wiki/%D0%A0%D0%B5%D0%BD%D0%B5_%D0%94%D0%B5%D0%BA%D0%B0%D1%80%D1%8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altLang="en-US" dirty="0"/>
              <a:t>Координатни систем</a:t>
            </a:r>
            <a:endParaRPr lang="sr-Cyrl-R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altLang="en-US"/>
              <a:t>измислио </a:t>
            </a:r>
            <a:r>
              <a:rPr lang="sr-Cyrl-RS" altLang="en-US">
                <a:hlinkClick r:id="rId1" tooltip="" action="ppaction://hlinkfile"/>
              </a:rPr>
              <a:t>Рене Декарт</a:t>
            </a:r>
            <a:endParaRPr lang="sr-Cyrl-RS" altLang="en-US"/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143500" y="4186555"/>
            <a:ext cx="1905000" cy="2324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740" y="853440"/>
            <a:ext cx="5022215" cy="1283970"/>
          </a:xfrm>
        </p:spPr>
        <p:txBody>
          <a:bodyPr>
            <a:normAutofit fontScale="90000"/>
          </a:bodyPr>
          <a:p>
            <a:r>
              <a:rPr lang="sr-Cyrl-RS" altLang="en-US"/>
              <a:t>Која је </a:t>
            </a:r>
            <a:r>
              <a:rPr lang="sr-Latn-RS" altLang="en-US"/>
              <a:t>x</a:t>
            </a:r>
            <a:r>
              <a:rPr lang="sr-Cyrl-RS" altLang="en-US"/>
              <a:t>-координата </a:t>
            </a:r>
            <a:r>
              <a:rPr lang="sr-Cyrl-RS" altLang="en-US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</a:rPr>
              <a:t>зеленог</a:t>
            </a:r>
            <a:r>
              <a:rPr lang="sr-Cyrl-RS" altLang="en-US"/>
              <a:t> круга?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Oval 52"/>
          <p:cNvSpPr/>
          <p:nvPr/>
        </p:nvSpPr>
        <p:spPr>
          <a:xfrm>
            <a:off x="4580890" y="1956435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2950845" y="4083685"/>
            <a:ext cx="360000" cy="360000"/>
          </a:xfrm>
          <a:prstGeom prst="triangle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7285990" y="3022600"/>
            <a:ext cx="2528570" cy="603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altLang="en-US"/>
              <a:t>x</a:t>
            </a:r>
            <a:r>
              <a:rPr lang="sr-Cyrl-RS" altLang="en-US"/>
              <a:t>-координата</a:t>
            </a:r>
            <a:r>
              <a:rPr lang="sr-Latn-RS" altLang="sr-Cyrl-RS"/>
              <a:t>:</a:t>
            </a:r>
            <a:endParaRPr lang="sr-Cyrl-RS" altLang="en-US"/>
          </a:p>
        </p:txBody>
      </p:sp>
      <p:sp>
        <p:nvSpPr>
          <p:cNvPr id="57" name="Text Box 56"/>
          <p:cNvSpPr txBox="1"/>
          <p:nvPr/>
        </p:nvSpPr>
        <p:spPr>
          <a:xfrm>
            <a:off x="9906000" y="314007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58" name="Text Box 57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59" name="Text Box 58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740" y="853440"/>
            <a:ext cx="5022215" cy="1283970"/>
          </a:xfrm>
        </p:spPr>
        <p:txBody>
          <a:bodyPr>
            <a:normAutofit fontScale="90000"/>
          </a:bodyPr>
          <a:p>
            <a:r>
              <a:rPr lang="sr-Cyrl-RS" altLang="en-US"/>
              <a:t>Која је </a:t>
            </a:r>
            <a:r>
              <a:rPr lang="sr-Latn-RS" altLang="en-US"/>
              <a:t>x</a:t>
            </a:r>
            <a:r>
              <a:rPr lang="sr-Cyrl-RS" altLang="en-US"/>
              <a:t>-координата </a:t>
            </a:r>
            <a:r>
              <a:rPr lang="sr-Cyrl-RS" altLang="en-US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</a:rPr>
              <a:t>зеленог</a:t>
            </a:r>
            <a:r>
              <a:rPr lang="sr-Cyrl-RS" altLang="en-US"/>
              <a:t> круга?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Oval 52"/>
          <p:cNvSpPr/>
          <p:nvPr/>
        </p:nvSpPr>
        <p:spPr>
          <a:xfrm>
            <a:off x="4580890" y="1956435"/>
            <a:ext cx="360000" cy="36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2950845" y="4083685"/>
            <a:ext cx="360000" cy="360000"/>
          </a:xfrm>
          <a:prstGeom prst="triangle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7285990" y="3022600"/>
            <a:ext cx="2528570" cy="603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altLang="en-US"/>
              <a:t>x</a:t>
            </a:r>
            <a:r>
              <a:rPr lang="sr-Cyrl-RS" altLang="en-US"/>
              <a:t>-координата</a:t>
            </a:r>
            <a:r>
              <a:rPr lang="sr-Latn-RS" altLang="sr-Cyrl-RS"/>
              <a:t>:</a:t>
            </a:r>
            <a:endParaRPr lang="sr-Cyrl-RS" altLang="en-US"/>
          </a:p>
        </p:txBody>
      </p:sp>
      <p:sp>
        <p:nvSpPr>
          <p:cNvPr id="57" name="Text Box 56"/>
          <p:cNvSpPr txBox="1"/>
          <p:nvPr/>
        </p:nvSpPr>
        <p:spPr>
          <a:xfrm>
            <a:off x="9906000" y="314007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58" name="Text Box 57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59" name="Text Box 58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960" y="715645"/>
            <a:ext cx="4778375" cy="1283335"/>
          </a:xfrm>
        </p:spPr>
        <p:txBody>
          <a:bodyPr>
            <a:normAutofit fontScale="90000"/>
          </a:bodyPr>
          <a:p>
            <a:r>
              <a:rPr lang="sr-Cyrl-RS" altLang="en-US"/>
              <a:t>Која је </a:t>
            </a:r>
            <a:r>
              <a:rPr lang="sr-Latn-RS" altLang="en-US"/>
              <a:t>x</a:t>
            </a:r>
            <a:r>
              <a:rPr lang="sr-Cyrl-RS" altLang="en-US"/>
              <a:t>-координата </a:t>
            </a:r>
            <a:r>
              <a:rPr lang="sr-Cyrl-RS" altLang="en-US">
                <a:solidFill>
                  <a:srgbClr val="FFC000"/>
                </a:solidFill>
              </a:rPr>
              <a:t>жуте звезде</a:t>
            </a:r>
            <a:r>
              <a:rPr lang="sr-Cyrl-RS" altLang="en-US"/>
              <a:t>?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Oval 52"/>
          <p:cNvSpPr/>
          <p:nvPr/>
        </p:nvSpPr>
        <p:spPr>
          <a:xfrm>
            <a:off x="2406650" y="2499360"/>
            <a:ext cx="360000" cy="360000"/>
          </a:xfrm>
          <a:prstGeom prst="ellipse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5-Point Star 53"/>
          <p:cNvSpPr/>
          <p:nvPr/>
        </p:nvSpPr>
        <p:spPr>
          <a:xfrm>
            <a:off x="4581525" y="5168265"/>
            <a:ext cx="360000" cy="36000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7273290" y="3125470"/>
            <a:ext cx="2528570" cy="603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altLang="en-US"/>
              <a:t>x</a:t>
            </a:r>
            <a:r>
              <a:rPr lang="sr-Cyrl-RS" altLang="en-US"/>
              <a:t>-координата</a:t>
            </a:r>
            <a:r>
              <a:rPr lang="sr-Latn-RS" altLang="sr-Cyrl-RS"/>
              <a:t>:</a:t>
            </a:r>
            <a:endParaRPr lang="sr-Cyrl-RS" altLang="en-US"/>
          </a:p>
        </p:txBody>
      </p:sp>
      <p:sp>
        <p:nvSpPr>
          <p:cNvPr id="57" name="Text Box 56"/>
          <p:cNvSpPr txBox="1"/>
          <p:nvPr/>
        </p:nvSpPr>
        <p:spPr>
          <a:xfrm>
            <a:off x="9893300" y="324294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960" y="715645"/>
            <a:ext cx="4778375" cy="1283335"/>
          </a:xfrm>
        </p:spPr>
        <p:txBody>
          <a:bodyPr>
            <a:normAutofit fontScale="90000"/>
          </a:bodyPr>
          <a:p>
            <a:r>
              <a:rPr lang="sr-Cyrl-RS" altLang="en-US"/>
              <a:t>Која је </a:t>
            </a:r>
            <a:r>
              <a:rPr lang="sr-Latn-RS" altLang="sr-Cyrl-RS"/>
              <a:t>y</a:t>
            </a:r>
            <a:r>
              <a:rPr lang="sr-Cyrl-RS" altLang="en-US"/>
              <a:t>-координата </a:t>
            </a:r>
            <a:r>
              <a:rPr lang="sr-Cyrl-RS" altLang="en-US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црвеног срца</a:t>
            </a:r>
            <a:r>
              <a:rPr lang="sr-Cyrl-RS" altLang="en-US"/>
              <a:t>?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Oval 52"/>
          <p:cNvSpPr/>
          <p:nvPr/>
        </p:nvSpPr>
        <p:spPr>
          <a:xfrm>
            <a:off x="2406650" y="2499360"/>
            <a:ext cx="360000" cy="36000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Rectangles 53"/>
          <p:cNvSpPr/>
          <p:nvPr/>
        </p:nvSpPr>
        <p:spPr>
          <a:xfrm>
            <a:off x="4581525" y="5168265"/>
            <a:ext cx="360000" cy="36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7273290" y="3125470"/>
            <a:ext cx="2528570" cy="603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altLang="sr-Cyrl-RS"/>
              <a:t>y</a:t>
            </a:r>
            <a:r>
              <a:rPr lang="sr-Cyrl-RS" altLang="en-US"/>
              <a:t>-координата</a:t>
            </a:r>
            <a:r>
              <a:rPr lang="sr-Latn-RS" altLang="sr-Cyrl-RS"/>
              <a:t>:</a:t>
            </a:r>
            <a:endParaRPr lang="sr-Cyrl-RS" altLang="en-US"/>
          </a:p>
        </p:txBody>
      </p:sp>
      <p:sp>
        <p:nvSpPr>
          <p:cNvPr id="57" name="Text Box 56"/>
          <p:cNvSpPr txBox="1"/>
          <p:nvPr/>
        </p:nvSpPr>
        <p:spPr>
          <a:xfrm>
            <a:off x="9893300" y="324294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37" name="Heart 36"/>
          <p:cNvSpPr/>
          <p:nvPr/>
        </p:nvSpPr>
        <p:spPr>
          <a:xfrm>
            <a:off x="4580890" y="1956435"/>
            <a:ext cx="360000" cy="360000"/>
          </a:xfrm>
          <a:prstGeom prst="hear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960" y="715645"/>
            <a:ext cx="4778375" cy="1283335"/>
          </a:xfrm>
        </p:spPr>
        <p:txBody>
          <a:bodyPr>
            <a:normAutofit fontScale="90000"/>
          </a:bodyPr>
          <a:p>
            <a:r>
              <a:rPr lang="sr-Cyrl-RS" altLang="en-US"/>
              <a:t>Која је </a:t>
            </a:r>
            <a:r>
              <a:rPr lang="sr-Latn-RS" altLang="sr-Cyrl-RS"/>
              <a:t>y</a:t>
            </a:r>
            <a:r>
              <a:rPr lang="sr-Cyrl-RS" altLang="en-US"/>
              <a:t>-координата </a:t>
            </a:r>
            <a:r>
              <a:rPr lang="sr-Cyrl-RS" altLang="en-US">
                <a:solidFill>
                  <a:srgbClr val="0070C0"/>
                </a:solidFill>
              </a:rPr>
              <a:t>плавог квадрата</a:t>
            </a:r>
            <a:r>
              <a:rPr lang="sr-Cyrl-RS" altLang="en-US"/>
              <a:t>?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Oval 52"/>
          <p:cNvSpPr/>
          <p:nvPr/>
        </p:nvSpPr>
        <p:spPr>
          <a:xfrm>
            <a:off x="2406650" y="2499360"/>
            <a:ext cx="360000" cy="3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Rectangles 53"/>
          <p:cNvSpPr/>
          <p:nvPr/>
        </p:nvSpPr>
        <p:spPr>
          <a:xfrm>
            <a:off x="4037965" y="5210175"/>
            <a:ext cx="3600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6" name="Title 1"/>
          <p:cNvSpPr>
            <a:spLocks noGrp="1"/>
          </p:cNvSpPr>
          <p:nvPr/>
        </p:nvSpPr>
        <p:spPr>
          <a:xfrm>
            <a:off x="7273290" y="3125470"/>
            <a:ext cx="2528570" cy="603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altLang="en-US"/>
              <a:t>y</a:t>
            </a:r>
            <a:r>
              <a:rPr lang="sr-Cyrl-RS" altLang="en-US"/>
              <a:t>-координата</a:t>
            </a:r>
            <a:r>
              <a:rPr lang="sr-Latn-RS" altLang="sr-Cyrl-RS"/>
              <a:t>:</a:t>
            </a:r>
            <a:endParaRPr lang="sr-Cyrl-RS" altLang="en-US"/>
          </a:p>
        </p:txBody>
      </p:sp>
      <p:sp>
        <p:nvSpPr>
          <p:cNvPr id="57" name="Text Box 56"/>
          <p:cNvSpPr txBox="1"/>
          <p:nvPr/>
        </p:nvSpPr>
        <p:spPr>
          <a:xfrm>
            <a:off x="9893300" y="324294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37" name="Heart 36"/>
          <p:cNvSpPr/>
          <p:nvPr/>
        </p:nvSpPr>
        <p:spPr>
          <a:xfrm>
            <a:off x="5125085" y="3041650"/>
            <a:ext cx="360000" cy="360000"/>
          </a:xfrm>
          <a:prstGeom prst="hear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Text Box 39"/>
          <p:cNvSpPr txBox="1"/>
          <p:nvPr/>
        </p:nvSpPr>
        <p:spPr>
          <a:xfrm>
            <a:off x="7620000" y="2602230"/>
            <a:ext cx="28340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sr-Cyrl-RS" altLang="en-US" sz="2800" b="1"/>
              <a:t>(              ,               )</a:t>
            </a:r>
            <a:endParaRPr lang="sr-Cyrl-RS" altLang="en-US" sz="28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960" y="715645"/>
            <a:ext cx="4778375" cy="1283335"/>
          </a:xfrm>
        </p:spPr>
        <p:txBody>
          <a:bodyPr>
            <a:normAutofit fontScale="90000"/>
          </a:bodyPr>
          <a:p>
            <a:r>
              <a:rPr lang="sr-Cyrl-RS" altLang="en-US"/>
              <a:t>Кој</a:t>
            </a:r>
            <a:r>
              <a:rPr lang="sr-Latn-RS" altLang="sr-Cyrl-RS"/>
              <a:t>e</a:t>
            </a:r>
            <a:r>
              <a:rPr lang="sr-Cyrl-RS" altLang="en-US"/>
              <a:t> су координате </a:t>
            </a:r>
            <a:r>
              <a:rPr lang="sr-Cyrl-RS" altLang="en-US">
                <a:solidFill>
                  <a:srgbClr val="00B050"/>
                </a:solidFill>
              </a:rPr>
              <a:t>зеленог</a:t>
            </a:r>
            <a:r>
              <a:rPr lang="sr-Cyrl-RS" altLang="en-US">
                <a:solidFill>
                  <a:srgbClr val="0070C0"/>
                </a:solidFill>
              </a:rPr>
              <a:t> </a:t>
            </a:r>
            <a:r>
              <a:rPr lang="sr-Cyrl-RS" altLang="en-US">
                <a:solidFill>
                  <a:schemeClr val="tx1"/>
                </a:solidFill>
              </a:rPr>
              <a:t>квадрата    </a:t>
            </a:r>
            <a:r>
              <a:rPr lang="sr-Cyrl-RS" altLang="en-US"/>
              <a:t>?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5-Point Star 52"/>
          <p:cNvSpPr/>
          <p:nvPr/>
        </p:nvSpPr>
        <p:spPr>
          <a:xfrm>
            <a:off x="1863090" y="4083685"/>
            <a:ext cx="360000" cy="360000"/>
          </a:xfrm>
          <a:prstGeom prst="star5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Rectangles 53"/>
          <p:cNvSpPr/>
          <p:nvPr/>
        </p:nvSpPr>
        <p:spPr>
          <a:xfrm>
            <a:off x="6223000" y="5753100"/>
            <a:ext cx="360000" cy="36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7" name="Text Box 56"/>
          <p:cNvSpPr txBox="1"/>
          <p:nvPr/>
        </p:nvSpPr>
        <p:spPr>
          <a:xfrm>
            <a:off x="7975600" y="267906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>
            <a:off x="1863090" y="5710555"/>
            <a:ext cx="360000" cy="360000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8" name="Regular Pentagon 37"/>
          <p:cNvSpPr/>
          <p:nvPr/>
        </p:nvSpPr>
        <p:spPr>
          <a:xfrm>
            <a:off x="4037965" y="5710555"/>
            <a:ext cx="360000" cy="360000"/>
          </a:xfrm>
          <a:prstGeom prst="pent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9" name="Text Box 38"/>
          <p:cNvSpPr txBox="1"/>
          <p:nvPr/>
        </p:nvSpPr>
        <p:spPr>
          <a:xfrm>
            <a:off x="9220200" y="267906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1" name="Rectangles 40"/>
          <p:cNvSpPr/>
          <p:nvPr/>
        </p:nvSpPr>
        <p:spPr>
          <a:xfrm>
            <a:off x="10795000" y="1410335"/>
            <a:ext cx="360000" cy="36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Text Box 39"/>
          <p:cNvSpPr txBox="1"/>
          <p:nvPr/>
        </p:nvSpPr>
        <p:spPr>
          <a:xfrm>
            <a:off x="7620000" y="2602230"/>
            <a:ext cx="28340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sr-Cyrl-RS" altLang="en-US" sz="2800" b="1"/>
              <a:t>(              ,               )</a:t>
            </a:r>
            <a:endParaRPr lang="sr-Cyrl-RS" altLang="en-US" sz="28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960" y="715645"/>
            <a:ext cx="4778375" cy="1283335"/>
          </a:xfrm>
        </p:spPr>
        <p:txBody>
          <a:bodyPr>
            <a:normAutofit fontScale="90000"/>
          </a:bodyPr>
          <a:p>
            <a:r>
              <a:rPr lang="sr-Cyrl-RS" altLang="en-US"/>
              <a:t>Кој</a:t>
            </a:r>
            <a:r>
              <a:rPr lang="sr-Latn-RS" altLang="sr-Cyrl-RS"/>
              <a:t>e</a:t>
            </a:r>
            <a:r>
              <a:rPr lang="sr-Cyrl-RS" altLang="en-US"/>
              <a:t> су координате </a:t>
            </a:r>
            <a:r>
              <a:rPr lang="sr-Cyrl-RS" altLang="en-US">
                <a:solidFill>
                  <a:srgbClr val="00B0F0"/>
                </a:solidFill>
              </a:rPr>
              <a:t>плавог</a:t>
            </a:r>
            <a:r>
              <a:rPr lang="sr-Cyrl-RS" altLang="en-US">
                <a:solidFill>
                  <a:srgbClr val="0070C0"/>
                </a:solidFill>
              </a:rPr>
              <a:t> </a:t>
            </a:r>
            <a:r>
              <a:rPr lang="sr-Cyrl-RS" altLang="en-US">
                <a:solidFill>
                  <a:schemeClr val="tx1"/>
                </a:solidFill>
              </a:rPr>
              <a:t>квадрата    </a:t>
            </a:r>
            <a:r>
              <a:rPr lang="sr-Cyrl-RS" altLang="en-US"/>
              <a:t>? 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5-Point Star 52"/>
          <p:cNvSpPr/>
          <p:nvPr/>
        </p:nvSpPr>
        <p:spPr>
          <a:xfrm>
            <a:off x="1320165" y="888365"/>
            <a:ext cx="360000" cy="360000"/>
          </a:xfrm>
          <a:prstGeom prst="star5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Rectangles 53"/>
          <p:cNvSpPr/>
          <p:nvPr/>
        </p:nvSpPr>
        <p:spPr>
          <a:xfrm>
            <a:off x="1863090" y="2499360"/>
            <a:ext cx="360000" cy="3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7" name="Text Box 56"/>
          <p:cNvSpPr txBox="1"/>
          <p:nvPr/>
        </p:nvSpPr>
        <p:spPr>
          <a:xfrm>
            <a:off x="7975600" y="267906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>
            <a:off x="2407285" y="4083685"/>
            <a:ext cx="360000" cy="360000"/>
          </a:xfrm>
          <a:prstGeom prst="triangle">
            <a:avLst/>
          </a:prstGeom>
          <a:solidFill>
            <a:srgbClr val="A468D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223000" y="1956435"/>
            <a:ext cx="360000" cy="3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9" name="Text Box 38"/>
          <p:cNvSpPr txBox="1"/>
          <p:nvPr/>
        </p:nvSpPr>
        <p:spPr>
          <a:xfrm>
            <a:off x="9220200" y="267906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1" name="Rectangles 40"/>
          <p:cNvSpPr/>
          <p:nvPr/>
        </p:nvSpPr>
        <p:spPr>
          <a:xfrm>
            <a:off x="10553700" y="1423035"/>
            <a:ext cx="360000" cy="3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" name="Text Box 39"/>
          <p:cNvSpPr txBox="1"/>
          <p:nvPr/>
        </p:nvSpPr>
        <p:spPr>
          <a:xfrm>
            <a:off x="7620000" y="2602230"/>
            <a:ext cx="28340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sr-Cyrl-RS" altLang="en-US" sz="2800" b="1"/>
              <a:t>(              ,               )</a:t>
            </a:r>
            <a:endParaRPr lang="sr-Cyrl-RS" altLang="en-US" sz="28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960" y="715645"/>
            <a:ext cx="4778375" cy="1283335"/>
          </a:xfrm>
        </p:spPr>
        <p:txBody>
          <a:bodyPr>
            <a:normAutofit fontScale="90000"/>
          </a:bodyPr>
          <a:p>
            <a:r>
              <a:rPr lang="sr-Cyrl-RS" altLang="en-US"/>
              <a:t>Кој</a:t>
            </a:r>
            <a:r>
              <a:rPr lang="sr-Latn-RS" altLang="sr-Cyrl-RS"/>
              <a:t>e</a:t>
            </a:r>
            <a:r>
              <a:rPr lang="sr-Cyrl-RS" altLang="en-US"/>
              <a:t> су координате </a:t>
            </a:r>
            <a:r>
              <a:rPr lang="sr-Cyrl-RS" altLang="en-US">
                <a:solidFill>
                  <a:srgbClr val="FFC000"/>
                </a:solidFill>
              </a:rPr>
              <a:t>жутог</a:t>
            </a:r>
            <a:r>
              <a:rPr lang="sr-Cyrl-RS" altLang="en-US">
                <a:solidFill>
                  <a:srgbClr val="0070C0"/>
                </a:solidFill>
              </a:rPr>
              <a:t> </a:t>
            </a:r>
            <a:r>
              <a:rPr lang="sr-Cyrl-RS" altLang="en-US">
                <a:solidFill>
                  <a:schemeClr val="tx1"/>
                </a:solidFill>
              </a:rPr>
              <a:t>круга    </a:t>
            </a:r>
            <a:r>
              <a:rPr lang="sr-Cyrl-RS" altLang="en-US"/>
              <a:t>? </a:t>
            </a:r>
            <a:endParaRPr lang="sr-Cyrl-RS" alt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10235" y="874395"/>
            <a:ext cx="6072505" cy="5891530"/>
            <a:chOff x="4381" y="1337"/>
            <a:chExt cx="9563" cy="927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926" y="10157"/>
              <a:ext cx="9018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6" y="1337"/>
              <a:ext cx="0" cy="881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926" y="332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926" y="161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926" y="930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926" y="844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26" y="674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926" y="5033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926" y="4179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926" y="2471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26" y="5887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926" y="7595"/>
              <a:ext cx="8836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1348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774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0918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10062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9206" y="1359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835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7494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6638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782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2630" y="1371"/>
              <a:ext cx="0" cy="879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25"/>
            <p:cNvSpPr txBox="1"/>
            <p:nvPr/>
          </p:nvSpPr>
          <p:spPr>
            <a:xfrm>
              <a:off x="5577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643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7289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14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9001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9857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0713" y="10181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1569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2425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3220" y="10181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4516" y="908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4516" y="823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516" y="737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4516" y="652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4516" y="5670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4516" y="481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4516" y="3962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4516" y="3108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4516" y="2254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4381" y="1400"/>
              <a:ext cx="532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4503" y="10156"/>
              <a:ext cx="410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3" name="Heart 52"/>
          <p:cNvSpPr/>
          <p:nvPr/>
        </p:nvSpPr>
        <p:spPr>
          <a:xfrm>
            <a:off x="5124450" y="5795010"/>
            <a:ext cx="360000" cy="360000"/>
          </a:xfrm>
          <a:prstGeom prst="hear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4" name="Rectangles 53"/>
          <p:cNvSpPr/>
          <p:nvPr/>
        </p:nvSpPr>
        <p:spPr>
          <a:xfrm>
            <a:off x="1813560" y="4083685"/>
            <a:ext cx="360000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7" name="Text Box 56"/>
          <p:cNvSpPr txBox="1"/>
          <p:nvPr/>
        </p:nvSpPr>
        <p:spPr>
          <a:xfrm>
            <a:off x="7975600" y="267906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6682740" y="6289675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x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8055" y="591820"/>
            <a:ext cx="393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Latn-RS" altLang="en-US" sz="2400" b="1" i="1">
                <a:solidFill>
                  <a:srgbClr val="0070C0"/>
                </a:solidFill>
              </a:rPr>
              <a:t>y</a:t>
            </a:r>
            <a:endParaRPr lang="sr-Latn-RS" altLang="en-US" sz="2400" b="1" i="1">
              <a:solidFill>
                <a:srgbClr val="0070C0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>
            <a:off x="1320165" y="829945"/>
            <a:ext cx="360000" cy="3600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124450" y="2499360"/>
            <a:ext cx="360000" cy="36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9" name="Text Box 38"/>
          <p:cNvSpPr txBox="1"/>
          <p:nvPr/>
        </p:nvSpPr>
        <p:spPr>
          <a:xfrm>
            <a:off x="9220200" y="2679065"/>
            <a:ext cx="914400" cy="3683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497060" y="1456690"/>
            <a:ext cx="360000" cy="36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WPS Presentation</Application>
  <PresentationFormat>Widescreen</PresentationFormat>
  <Paragraphs>404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Која је x-координата зеленог круга?</vt:lpstr>
      <vt:lpstr>Која је x-координата зеленог круга?</vt:lpstr>
      <vt:lpstr>Која је x-координата зеленог круга?</vt:lpstr>
      <vt:lpstr>Која је x-координата жуте звезде?</vt:lpstr>
      <vt:lpstr>Која је y-координата црвеног срца?</vt:lpstr>
      <vt:lpstr>Која је y-координата плавог квадрата?</vt:lpstr>
      <vt:lpstr>Којe су координате зеленог квадрата    ?</vt:lpstr>
      <vt:lpstr>Којe су координате плавог квадрата    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Координатни систем</dc:title>
  <dc:creator/>
  <cp:lastModifiedBy>DrHercog</cp:lastModifiedBy>
  <cp:revision>1</cp:revision>
  <dcterms:created xsi:type="dcterms:W3CDTF">2022-03-02T17:09:03Z</dcterms:created>
  <dcterms:modified xsi:type="dcterms:W3CDTF">2022-03-02T17:09:03Z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65632F96F3944D679D8ACBC37941AEB0</vt:lpwstr>
  </property>
  <property fmtid="{D5CDD505-2E9C-101B-9397-08002B2CF9AE}" pid="3" name="KSOProductBuildVer">
    <vt:lpwstr>1033-11.2.0.10463</vt:lpwstr>
  </property>
</Properties>
</file>