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  <p:sldId id="259" r:id="rId13"/>
    <p:sldId id="274" r:id="rId14"/>
    <p:sldId id="275" r:id="rId15"/>
    <p:sldId id="276" r:id="rId16"/>
    <p:sldId id="273" r:id="rId17"/>
    <p:sldId id="277" r:id="rId18"/>
    <p:sldId id="278" r:id="rId19"/>
    <p:sldId id="263" r:id="rId20"/>
    <p:sldId id="280" r:id="rId21"/>
    <p:sldId id="281" r:id="rId22"/>
    <p:sldId id="28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20F"/>
    <a:srgbClr val="FEF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FDA3"/>
            </a:gs>
            <a:gs pos="100000">
              <a:srgbClr val="E5E20F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7.png"/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1.png"/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3" Type="http://schemas.openxmlformats.org/officeDocument/2006/relationships/image" Target="../media/image5.png"/><Relationship Id="rId2" Type="http://schemas.openxmlformats.org/officeDocument/2006/relationships/image" Target="../media/image42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Relationship Id="rId3" Type="http://schemas.openxmlformats.org/officeDocument/2006/relationships/image" Target="../media/image2.png"/><Relationship Id="rId2" Type="http://schemas.openxmlformats.org/officeDocument/2006/relationships/image" Target="../media/image21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64.png"/><Relationship Id="rId4" Type="http://schemas.openxmlformats.org/officeDocument/2006/relationships/image" Target="../media/image53.png"/><Relationship Id="rId3" Type="http://schemas.openxmlformats.org/officeDocument/2006/relationships/image" Target="../media/image52.png"/><Relationship Id="rId2" Type="http://schemas.openxmlformats.org/officeDocument/2006/relationships/image" Target="../media/image33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3" Type="http://schemas.openxmlformats.org/officeDocument/2006/relationships/image" Target="../media/image24.png"/><Relationship Id="rId2" Type="http://schemas.openxmlformats.org/officeDocument/2006/relationships/image" Target="../media/image51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65.png"/><Relationship Id="rId3" Type="http://schemas.openxmlformats.org/officeDocument/2006/relationships/image" Target="../media/image21.png"/><Relationship Id="rId2" Type="http://schemas.openxmlformats.org/officeDocument/2006/relationships/image" Target="../media/image41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Relationship Id="rId3" Type="http://schemas.openxmlformats.org/officeDocument/2006/relationships/image" Target="../media/image49.png"/><Relationship Id="rId2" Type="http://schemas.openxmlformats.org/officeDocument/2006/relationships/image" Target="../media/image66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11.png"/><Relationship Id="rId4" Type="http://schemas.openxmlformats.org/officeDocument/2006/relationships/image" Target="../media/image16.png"/><Relationship Id="rId3" Type="http://schemas.openxmlformats.org/officeDocument/2006/relationships/image" Target="../media/image69.png"/><Relationship Id="rId2" Type="http://schemas.openxmlformats.org/officeDocument/2006/relationships/image" Target="../media/image28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3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8.png"/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654050" y="5598160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45185" y="1412279"/>
            <a:ext cx="3503905" cy="3663205"/>
            <a:chOff x="755" y="2321"/>
            <a:chExt cx="7223" cy="7551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301" y="9096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096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113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096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113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40" y="9108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755" y="7517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755" y="6212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755" y="4919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755" y="3620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755" y="2321"/>
              <a:ext cx="470" cy="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709930" y="589280"/>
            <a:ext cx="441261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4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(2, 4)?</a:t>
            </a:r>
            <a:endParaRPr lang="sr-Cyrl-RS" sz="24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4867910" y="2045335"/>
            <a:ext cx="153860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хаљина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мачка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шоља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кутија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4790" y="5576570"/>
            <a:ext cx="540000" cy="54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393" y="2224405"/>
            <a:ext cx="360000" cy="360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310" y="2710135"/>
            <a:ext cx="360167" cy="35941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2310" y="3195275"/>
            <a:ext cx="360167" cy="35941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7705" y="3929380"/>
            <a:ext cx="360000" cy="36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625" y="2684780"/>
            <a:ext cx="360000" cy="36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325" y="2045335"/>
            <a:ext cx="360000" cy="36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4135" y="3310890"/>
            <a:ext cx="360000" cy="36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2310" y="3680415"/>
            <a:ext cx="360167" cy="35941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/>
        </p:nvSpPr>
        <p:spPr>
          <a:xfrm>
            <a:off x="8455660" y="726440"/>
            <a:ext cx="1846580" cy="543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4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Упутство:</a:t>
            </a:r>
            <a:endParaRPr lang="sr-Cyrl-RS" sz="24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6751320" y="139700"/>
            <a:ext cx="75565" cy="66560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7239000" y="1383665"/>
            <a:ext cx="45243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1. На </a:t>
            </a:r>
            <a:r>
              <a:rPr lang="en-US" altLang="sr-Cyrl-RS" sz="1600" b="1" i="1">
                <a:solidFill>
                  <a:srgbClr val="0070C0"/>
                </a:solidFill>
              </a:rPr>
              <a:t>x</a:t>
            </a:r>
            <a:r>
              <a:rPr lang="sr-Cyrl-RS" alt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 оси пронађи број 2, па дуж линије гледај навише, а на </a:t>
            </a:r>
            <a:r>
              <a:rPr lang="en-US" altLang="sr-Cyrl-RS" sz="1600" b="1" i="1">
                <a:solidFill>
                  <a:srgbClr val="0070C0"/>
                </a:solidFill>
              </a:rPr>
              <a:t>y</a:t>
            </a:r>
            <a:r>
              <a:rPr lang="sr-Cyrl-RS" alt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 оси број 4</a:t>
            </a:r>
            <a:r>
              <a:rPr lang="en-US" altLang="sr-Cyrl-R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Cyrl-RS" altLang="sr-Cyrl-R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па гледај лево. Шта видиш?</a:t>
            </a:r>
            <a:endParaRPr lang="sr-Cyrl-RS" altLang="sr-Cyrl-R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7239000" y="2366645"/>
            <a:ext cx="45243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2. Линије описане у претходном кораку сусрећу се на месту где се налази мачка.</a:t>
            </a:r>
            <a:endParaRPr lang="sr-Cyrl-RS" alt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7239000" y="3103245"/>
            <a:ext cx="45243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3. Са десне стране су набројани сви објекти и само треба означити тражени појам премештањем знака          .</a:t>
            </a:r>
            <a:endParaRPr lang="sr-Cyrl-RS" alt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04325" y="3573145"/>
            <a:ext cx="360000" cy="360000"/>
          </a:xfrm>
          <a:prstGeom prst="rect">
            <a:avLst/>
          </a:prstGeom>
        </p:spPr>
      </p:pic>
      <p:sp>
        <p:nvSpPr>
          <p:cNvPr id="18" name="Text Box 17"/>
          <p:cNvSpPr txBox="1"/>
          <p:nvPr/>
        </p:nvSpPr>
        <p:spPr>
          <a:xfrm>
            <a:off x="8609330" y="4086225"/>
            <a:ext cx="153860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хаљина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мачка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шоља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200">
                <a:solidFill>
                  <a:schemeClr val="tx1">
                    <a:lumMod val="50000"/>
                    <a:lumOff val="50000"/>
                  </a:schemeClr>
                </a:solidFill>
              </a:rPr>
              <a:t>кутија</a:t>
            </a:r>
            <a:endParaRPr lang="sr-Cyrl-RS" altLang="en-US" sz="3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813" y="4265295"/>
            <a:ext cx="360000" cy="3600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3730" y="4751025"/>
            <a:ext cx="360167" cy="35941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3730" y="5236165"/>
            <a:ext cx="360167" cy="35941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3730" y="5721305"/>
            <a:ext cx="360167" cy="35941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87890" y="469900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1181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(4,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торба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сијалица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добош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шоља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0" y="2270125"/>
            <a:ext cx="540000" cy="54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850" y="3925570"/>
            <a:ext cx="540000" cy="54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8890" y="4754245"/>
            <a:ext cx="540000" cy="5400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1915" y="392557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370" y="2094230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370" y="2801235"/>
            <a:ext cx="54000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6370" y="3507990"/>
            <a:ext cx="540000" cy="53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6370" y="4214745"/>
            <a:ext cx="54000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511810" y="1527810"/>
            <a:ext cx="4554220" cy="4745990"/>
            <a:chOff x="806" y="2406"/>
            <a:chExt cx="7172" cy="7474"/>
          </a:xfrm>
        </p:grpSpPr>
        <p:sp>
          <p:nvSpPr>
            <p:cNvPr id="7" name="Rectangles 6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15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Text Box 16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 Box 17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Text Box 18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 Box 19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6" name="Text Box 25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62810" y="3095625"/>
            <a:ext cx="540000" cy="5400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6280" y="1442085"/>
            <a:ext cx="540000" cy="5400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850" y="3880485"/>
            <a:ext cx="540000" cy="5400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4770" y="4716780"/>
            <a:ext cx="540000" cy="540000"/>
          </a:xfrm>
          <a:prstGeom prst="rect">
            <a:avLst/>
          </a:prstGeom>
        </p:spPr>
      </p:pic>
      <p:sp>
        <p:nvSpPr>
          <p:cNvPr id="54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6985" y="2751070"/>
            <a:ext cx="540000" cy="5391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6985" y="2000885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985" y="3500370"/>
            <a:ext cx="540000" cy="5391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6985" y="4249670"/>
            <a:ext cx="540000" cy="53911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колица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звоно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брод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мафин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93680" y="5716270"/>
            <a:ext cx="540000" cy="540000"/>
          </a:xfrm>
          <a:prstGeom prst="rect">
            <a:avLst/>
          </a:prstGeom>
        </p:spPr>
      </p:pic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(5,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батерија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кутија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колица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гаража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писмо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712470" y="1489075"/>
            <a:ext cx="3983355" cy="4015105"/>
            <a:chOff x="5880" y="2989"/>
            <a:chExt cx="6273" cy="6323"/>
          </a:xfrm>
        </p:grpSpPr>
        <p:sp>
          <p:nvSpPr>
            <p:cNvPr id="26" name="Text Box 25"/>
            <p:cNvSpPr txBox="1"/>
            <p:nvPr/>
          </p:nvSpPr>
          <p:spPr>
            <a:xfrm>
              <a:off x="68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75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219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9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6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" name="Text Box 2"/>
            <p:cNvSpPr txBox="1"/>
            <p:nvPr/>
          </p:nvSpPr>
          <p:spPr>
            <a:xfrm>
              <a:off x="10343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11055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11743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588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Rectangles 5"/>
            <p:cNvSpPr/>
            <p:nvPr/>
          </p:nvSpPr>
          <p:spPr>
            <a:xfrm>
              <a:off x="6289" y="3207"/>
              <a:ext cx="5668" cy="567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99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70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414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22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830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53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24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9121" y="533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9121" y="108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9121" y="462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9121" y="321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9121" y="392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9121" y="250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9121" y="179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21"/>
            <p:cNvSpPr txBox="1"/>
            <p:nvPr/>
          </p:nvSpPr>
          <p:spPr>
            <a:xfrm>
              <a:off x="5880" y="794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5880" y="7237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 Box 23"/>
            <p:cNvSpPr txBox="1"/>
            <p:nvPr/>
          </p:nvSpPr>
          <p:spPr>
            <a:xfrm>
              <a:off x="5880" y="652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5" name="Text Box 24"/>
            <p:cNvSpPr txBox="1"/>
            <p:nvPr/>
          </p:nvSpPr>
          <p:spPr>
            <a:xfrm>
              <a:off x="5880" y="582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5880" y="511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5880" y="440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5880" y="3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Text Box 53"/>
            <p:cNvSpPr txBox="1"/>
            <p:nvPr/>
          </p:nvSpPr>
          <p:spPr>
            <a:xfrm>
              <a:off x="5880" y="298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070" y="1896110"/>
            <a:ext cx="360000" cy="3600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205" y="2348865"/>
            <a:ext cx="360000" cy="360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920" y="3694430"/>
            <a:ext cx="360000" cy="36000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4825" y="4144010"/>
            <a:ext cx="360000" cy="36000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70" y="3652520"/>
            <a:ext cx="360000" cy="360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70" y="1983105"/>
            <a:ext cx="360000" cy="360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70" y="2618740"/>
            <a:ext cx="360000" cy="36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70" y="3113405"/>
            <a:ext cx="360000" cy="360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0" y="4186555"/>
            <a:ext cx="360000" cy="360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0175" y="279527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41"/>
          <p:cNvSpPr txBox="1"/>
          <p:nvPr/>
        </p:nvSpPr>
        <p:spPr>
          <a:xfrm>
            <a:off x="7092315" y="1843405"/>
            <a:ext cx="378079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књига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свећа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срце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мачка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мегафон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(0, 4)?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80390" y="1489075"/>
            <a:ext cx="4115435" cy="4072890"/>
            <a:chOff x="5672" y="2989"/>
            <a:chExt cx="6481" cy="6414"/>
          </a:xfrm>
        </p:grpSpPr>
        <p:sp>
          <p:nvSpPr>
            <p:cNvPr id="26" name="Text Box 25"/>
            <p:cNvSpPr txBox="1"/>
            <p:nvPr/>
          </p:nvSpPr>
          <p:spPr>
            <a:xfrm>
              <a:off x="68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75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219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931" y="896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6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" name="Text Box 2"/>
            <p:cNvSpPr txBox="1"/>
            <p:nvPr/>
          </p:nvSpPr>
          <p:spPr>
            <a:xfrm>
              <a:off x="10343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11055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11743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588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Rectangles 5"/>
            <p:cNvSpPr/>
            <p:nvPr/>
          </p:nvSpPr>
          <p:spPr>
            <a:xfrm>
              <a:off x="6289" y="3207"/>
              <a:ext cx="5668" cy="567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99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70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414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22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830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53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24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9121" y="533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9121" y="108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9121" y="462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9121" y="321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9121" y="392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9121" y="250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9121" y="179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21"/>
            <p:cNvSpPr txBox="1"/>
            <p:nvPr/>
          </p:nvSpPr>
          <p:spPr>
            <a:xfrm>
              <a:off x="5880" y="794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5880" y="7237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 Box 23"/>
            <p:cNvSpPr txBox="1"/>
            <p:nvPr/>
          </p:nvSpPr>
          <p:spPr>
            <a:xfrm>
              <a:off x="5880" y="652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5" name="Text Box 24"/>
            <p:cNvSpPr txBox="1"/>
            <p:nvPr/>
          </p:nvSpPr>
          <p:spPr>
            <a:xfrm>
              <a:off x="5672" y="582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5880" y="511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5880" y="440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5880" y="3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Text Box 53"/>
            <p:cNvSpPr txBox="1"/>
            <p:nvPr/>
          </p:nvSpPr>
          <p:spPr>
            <a:xfrm>
              <a:off x="5880" y="298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325" y="5026025"/>
            <a:ext cx="360000" cy="3600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70" y="2618740"/>
            <a:ext cx="360000" cy="360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060" y="4144010"/>
            <a:ext cx="360000" cy="360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210" y="3281045"/>
            <a:ext cx="360000" cy="36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4825" y="2345690"/>
            <a:ext cx="360000" cy="360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70" y="4276090"/>
            <a:ext cx="360000" cy="360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40" y="2753360"/>
            <a:ext cx="360000" cy="360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70" y="3652520"/>
            <a:ext cx="360000" cy="360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0" y="3202940"/>
            <a:ext cx="360000" cy="360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70" y="202819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(1,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712470" y="1489075"/>
            <a:ext cx="3983355" cy="4015105"/>
            <a:chOff x="5880" y="2989"/>
            <a:chExt cx="6273" cy="6323"/>
          </a:xfrm>
        </p:grpSpPr>
        <p:sp>
          <p:nvSpPr>
            <p:cNvPr id="26" name="Text Box 25"/>
            <p:cNvSpPr txBox="1"/>
            <p:nvPr/>
          </p:nvSpPr>
          <p:spPr>
            <a:xfrm>
              <a:off x="68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75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219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9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6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" name="Text Box 2"/>
            <p:cNvSpPr txBox="1"/>
            <p:nvPr/>
          </p:nvSpPr>
          <p:spPr>
            <a:xfrm>
              <a:off x="10343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11055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11743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588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Rectangles 5"/>
            <p:cNvSpPr/>
            <p:nvPr/>
          </p:nvSpPr>
          <p:spPr>
            <a:xfrm>
              <a:off x="6289" y="3207"/>
              <a:ext cx="5668" cy="567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99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70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414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22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830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53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24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9121" y="533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9121" y="108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9121" y="462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9121" y="321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9121" y="392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9121" y="250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9121" y="179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21"/>
            <p:cNvSpPr txBox="1"/>
            <p:nvPr/>
          </p:nvSpPr>
          <p:spPr>
            <a:xfrm>
              <a:off x="5880" y="794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5880" y="7237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 Box 23"/>
            <p:cNvSpPr txBox="1"/>
            <p:nvPr/>
          </p:nvSpPr>
          <p:spPr>
            <a:xfrm>
              <a:off x="5880" y="652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5" name="Text Box 24"/>
            <p:cNvSpPr txBox="1"/>
            <p:nvPr/>
          </p:nvSpPr>
          <p:spPr>
            <a:xfrm>
              <a:off x="5880" y="582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5880" y="511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5880" y="440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5880" y="3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Text Box 53"/>
            <p:cNvSpPr txBox="1"/>
            <p:nvPr/>
          </p:nvSpPr>
          <p:spPr>
            <a:xfrm>
              <a:off x="5880" y="298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30" name="Text Box 29"/>
          <p:cNvSpPr txBox="1"/>
          <p:nvPr/>
        </p:nvSpPr>
        <p:spPr>
          <a:xfrm>
            <a:off x="7092315" y="1843405"/>
            <a:ext cx="378079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тастатура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радник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бокал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светионик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сладолед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960" y="1983105"/>
            <a:ext cx="360000" cy="360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1960" y="2542495"/>
            <a:ext cx="360000" cy="35941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1960" y="3660095"/>
            <a:ext cx="360000" cy="35941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1960" y="4218895"/>
            <a:ext cx="360000" cy="35941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1960" y="3101295"/>
            <a:ext cx="360000" cy="35941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40" y="2343150"/>
            <a:ext cx="360000" cy="360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205" y="4551680"/>
            <a:ext cx="360000" cy="360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4825" y="2795270"/>
            <a:ext cx="360000" cy="360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1585" y="3702050"/>
            <a:ext cx="360000" cy="360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6945" y="414401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(6, 5)?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712470" y="1489075"/>
            <a:ext cx="3983355" cy="4015105"/>
            <a:chOff x="5880" y="2989"/>
            <a:chExt cx="6273" cy="6323"/>
          </a:xfrm>
        </p:grpSpPr>
        <p:sp>
          <p:nvSpPr>
            <p:cNvPr id="26" name="Text Box 25"/>
            <p:cNvSpPr txBox="1"/>
            <p:nvPr/>
          </p:nvSpPr>
          <p:spPr>
            <a:xfrm>
              <a:off x="68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75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219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9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6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" name="Text Box 2"/>
            <p:cNvSpPr txBox="1"/>
            <p:nvPr/>
          </p:nvSpPr>
          <p:spPr>
            <a:xfrm>
              <a:off x="10343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11055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11743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588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Rectangles 5"/>
            <p:cNvSpPr/>
            <p:nvPr/>
          </p:nvSpPr>
          <p:spPr>
            <a:xfrm>
              <a:off x="6289" y="3207"/>
              <a:ext cx="5668" cy="567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99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70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414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22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830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53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24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9121" y="533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9121" y="108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9121" y="462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9121" y="321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9121" y="392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9121" y="250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9121" y="179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21"/>
            <p:cNvSpPr txBox="1"/>
            <p:nvPr/>
          </p:nvSpPr>
          <p:spPr>
            <a:xfrm>
              <a:off x="5880" y="794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5880" y="7237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 Box 23"/>
            <p:cNvSpPr txBox="1"/>
            <p:nvPr/>
          </p:nvSpPr>
          <p:spPr>
            <a:xfrm>
              <a:off x="5880" y="652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5" name="Text Box 24"/>
            <p:cNvSpPr txBox="1"/>
            <p:nvPr/>
          </p:nvSpPr>
          <p:spPr>
            <a:xfrm>
              <a:off x="5880" y="582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5880" y="511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5880" y="440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5880" y="3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Text Box 53"/>
            <p:cNvSpPr txBox="1"/>
            <p:nvPr/>
          </p:nvSpPr>
          <p:spPr>
            <a:xfrm>
              <a:off x="5880" y="298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30" name="Text Box 29"/>
          <p:cNvSpPr txBox="1"/>
          <p:nvPr/>
        </p:nvSpPr>
        <p:spPr>
          <a:xfrm>
            <a:off x="7092315" y="1843405"/>
            <a:ext cx="378079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камера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телефон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кекс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украс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ташна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70" y="2588215"/>
            <a:ext cx="360000" cy="35941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70" y="3681685"/>
            <a:ext cx="360000" cy="35941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70" y="3134950"/>
            <a:ext cx="360000" cy="35941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0" y="4228420"/>
            <a:ext cx="360000" cy="359410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70" y="2040890"/>
            <a:ext cx="360000" cy="36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710" y="2813685"/>
            <a:ext cx="360000" cy="360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920" y="4144010"/>
            <a:ext cx="360000" cy="360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1220" y="4593590"/>
            <a:ext cx="360000" cy="360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0165" y="3249295"/>
            <a:ext cx="360000" cy="360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4825" y="230378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053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(0, 8)?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638175" y="1489075"/>
            <a:ext cx="4057650" cy="4089400"/>
            <a:chOff x="5763" y="2989"/>
            <a:chExt cx="6390" cy="6440"/>
          </a:xfrm>
        </p:grpSpPr>
        <p:sp>
          <p:nvSpPr>
            <p:cNvPr id="26" name="Text Box 25"/>
            <p:cNvSpPr txBox="1"/>
            <p:nvPr/>
          </p:nvSpPr>
          <p:spPr>
            <a:xfrm>
              <a:off x="68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75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219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9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6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" name="Text Box 2"/>
            <p:cNvSpPr txBox="1"/>
            <p:nvPr/>
          </p:nvSpPr>
          <p:spPr>
            <a:xfrm>
              <a:off x="10343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11055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11743" y="899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588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Rectangles 5"/>
            <p:cNvSpPr/>
            <p:nvPr/>
          </p:nvSpPr>
          <p:spPr>
            <a:xfrm>
              <a:off x="6289" y="3207"/>
              <a:ext cx="5668" cy="567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99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70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414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22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830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53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24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9121" y="533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9121" y="108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9121" y="462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9121" y="321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9121" y="392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9121" y="250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9121" y="179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21"/>
            <p:cNvSpPr txBox="1"/>
            <p:nvPr/>
          </p:nvSpPr>
          <p:spPr>
            <a:xfrm>
              <a:off x="5880" y="794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5880" y="7237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 Box 23"/>
            <p:cNvSpPr txBox="1"/>
            <p:nvPr/>
          </p:nvSpPr>
          <p:spPr>
            <a:xfrm>
              <a:off x="5763" y="652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5" name="Text Box 24"/>
            <p:cNvSpPr txBox="1"/>
            <p:nvPr/>
          </p:nvSpPr>
          <p:spPr>
            <a:xfrm>
              <a:off x="5880" y="582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5880" y="511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5880" y="440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5880" y="3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Text Box 53"/>
            <p:cNvSpPr txBox="1"/>
            <p:nvPr/>
          </p:nvSpPr>
          <p:spPr>
            <a:xfrm>
              <a:off x="5815" y="2989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30" name="Text Box 29"/>
          <p:cNvSpPr txBox="1"/>
          <p:nvPr/>
        </p:nvSpPr>
        <p:spPr>
          <a:xfrm>
            <a:off x="7092315" y="1843405"/>
            <a:ext cx="378079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сат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четкица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хаљина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кључ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кроасан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70" y="3714705"/>
            <a:ext cx="360000" cy="35941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70" y="3152730"/>
            <a:ext cx="360000" cy="35941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70" y="2590755"/>
            <a:ext cx="360000" cy="35941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0" y="2028190"/>
            <a:ext cx="360000" cy="36000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70" y="4276680"/>
            <a:ext cx="360000" cy="35941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4200" y="5056505"/>
            <a:ext cx="360000" cy="36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560" y="1446530"/>
            <a:ext cx="360000" cy="360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945" y="2348865"/>
            <a:ext cx="360000" cy="360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560" y="3699510"/>
            <a:ext cx="360000" cy="360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1220" y="455168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712470" y="1489075"/>
            <a:ext cx="3983355" cy="4015105"/>
            <a:chOff x="5880" y="2989"/>
            <a:chExt cx="6273" cy="6323"/>
          </a:xfrm>
        </p:grpSpPr>
        <p:sp>
          <p:nvSpPr>
            <p:cNvPr id="26" name="Text Box 25"/>
            <p:cNvSpPr txBox="1"/>
            <p:nvPr/>
          </p:nvSpPr>
          <p:spPr>
            <a:xfrm>
              <a:off x="68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7507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219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9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631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" name="Text Box 2"/>
            <p:cNvSpPr txBox="1"/>
            <p:nvPr/>
          </p:nvSpPr>
          <p:spPr>
            <a:xfrm>
              <a:off x="10343" y="88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11055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11743" y="88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588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Rectangles 5"/>
            <p:cNvSpPr/>
            <p:nvPr/>
          </p:nvSpPr>
          <p:spPr>
            <a:xfrm>
              <a:off x="6289" y="3207"/>
              <a:ext cx="5668" cy="567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99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70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414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22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830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538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246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9121" y="533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9121" y="108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9121" y="462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9121" y="321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9121" y="392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9121" y="250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9121" y="179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21"/>
            <p:cNvSpPr txBox="1"/>
            <p:nvPr/>
          </p:nvSpPr>
          <p:spPr>
            <a:xfrm>
              <a:off x="5880" y="794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5880" y="7237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 Box 23"/>
            <p:cNvSpPr txBox="1"/>
            <p:nvPr/>
          </p:nvSpPr>
          <p:spPr>
            <a:xfrm>
              <a:off x="5880" y="652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5" name="Text Box 24"/>
            <p:cNvSpPr txBox="1"/>
            <p:nvPr/>
          </p:nvSpPr>
          <p:spPr>
            <a:xfrm>
              <a:off x="5880" y="582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5880" y="511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5880" y="440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5880" y="3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Text Box 53"/>
            <p:cNvSpPr txBox="1"/>
            <p:nvPr/>
          </p:nvSpPr>
          <p:spPr>
            <a:xfrm>
              <a:off x="5880" y="298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30" name="Text Box 29"/>
          <p:cNvSpPr txBox="1"/>
          <p:nvPr/>
        </p:nvSpPr>
        <p:spPr>
          <a:xfrm>
            <a:off x="7092315" y="1843405"/>
            <a:ext cx="378079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кућа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радник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аутобус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мета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светионик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115" y="2007870"/>
            <a:ext cx="360000" cy="360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115" y="2559005"/>
            <a:ext cx="360000" cy="35941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115" y="4210640"/>
            <a:ext cx="360000" cy="35941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2115" y="3109550"/>
            <a:ext cx="360000" cy="35941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2115" y="3660095"/>
            <a:ext cx="360000" cy="35941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695" y="2348865"/>
            <a:ext cx="360000" cy="360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40" y="3604895"/>
            <a:ext cx="360000" cy="360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165" y="3202940"/>
            <a:ext cx="360000" cy="360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8205" y="4150360"/>
            <a:ext cx="360000" cy="3600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0175" y="189865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997700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</a:t>
            </a:r>
            <a:r>
              <a:rPr lang="sr-Latn-RS" alt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10</a:t>
            </a:r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, </a:t>
            </a:r>
            <a:r>
              <a:rPr lang="sr-Latn-RS" alt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7</a:t>
            </a:r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смартвоч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смартфон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калкулатор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фотоапарат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тастатура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512445" y="1845945"/>
            <a:ext cx="4060825" cy="3999230"/>
            <a:chOff x="5828" y="2990"/>
            <a:chExt cx="6395" cy="6298"/>
          </a:xfrm>
        </p:grpSpPr>
        <p:sp>
          <p:nvSpPr>
            <p:cNvPr id="30" name="Text Box 29"/>
            <p:cNvSpPr txBox="1"/>
            <p:nvPr/>
          </p:nvSpPr>
          <p:spPr>
            <a:xfrm>
              <a:off x="667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723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779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8360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8926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9492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8" name="Text Box 37"/>
            <p:cNvSpPr txBox="1"/>
            <p:nvPr/>
          </p:nvSpPr>
          <p:spPr>
            <a:xfrm>
              <a:off x="10058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9" name="Text Box 38"/>
            <p:cNvSpPr txBox="1"/>
            <p:nvPr/>
          </p:nvSpPr>
          <p:spPr>
            <a:xfrm>
              <a:off x="1062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0" name="Text Box 39"/>
            <p:cNvSpPr txBox="1"/>
            <p:nvPr/>
          </p:nvSpPr>
          <p:spPr>
            <a:xfrm>
              <a:off x="5950" y="883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686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433" y="3208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999" y="3209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565" y="3210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131" y="3211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697" y="3212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829" y="3213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9123" y="5494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9123" y="94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9123" y="4925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9123" y="378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9123" y="4356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9121" y="264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9123" y="151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62"/>
            <p:cNvSpPr txBox="1"/>
            <p:nvPr/>
          </p:nvSpPr>
          <p:spPr>
            <a:xfrm>
              <a:off x="5961" y="810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4" name="Text Box 63"/>
            <p:cNvSpPr txBox="1"/>
            <p:nvPr/>
          </p:nvSpPr>
          <p:spPr>
            <a:xfrm>
              <a:off x="5961" y="7542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5" name="Text Box 64"/>
            <p:cNvSpPr txBox="1"/>
            <p:nvPr/>
          </p:nvSpPr>
          <p:spPr>
            <a:xfrm>
              <a:off x="5950" y="697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6" name="Text Box 65"/>
            <p:cNvSpPr txBox="1"/>
            <p:nvPr/>
          </p:nvSpPr>
          <p:spPr>
            <a:xfrm>
              <a:off x="5950" y="640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7" name="Text Box 66"/>
            <p:cNvSpPr txBox="1"/>
            <p:nvPr/>
          </p:nvSpPr>
          <p:spPr>
            <a:xfrm>
              <a:off x="5961" y="582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8" name="Text Box 67"/>
            <p:cNvSpPr txBox="1"/>
            <p:nvPr/>
          </p:nvSpPr>
          <p:spPr>
            <a:xfrm>
              <a:off x="5961" y="52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9" name="Text Box 68"/>
            <p:cNvSpPr txBox="1"/>
            <p:nvPr/>
          </p:nvSpPr>
          <p:spPr>
            <a:xfrm>
              <a:off x="5950" y="4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0" name="Text Box 69"/>
            <p:cNvSpPr txBox="1"/>
            <p:nvPr/>
          </p:nvSpPr>
          <p:spPr>
            <a:xfrm>
              <a:off x="5950" y="412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1395" y="3216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0263" y="3214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195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1961" y="321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301" y="3215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9123" y="37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9123" y="605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9123" y="321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9123" y="208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79"/>
            <p:cNvSpPr txBox="1"/>
            <p:nvPr/>
          </p:nvSpPr>
          <p:spPr>
            <a:xfrm>
              <a:off x="1119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1691" y="8854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5950" y="355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5828" y="299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84" name="Picture 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330" y="1811020"/>
            <a:ext cx="360000" cy="360000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325" y="2887345"/>
            <a:ext cx="360000" cy="360000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395" y="3610610"/>
            <a:ext cx="360000" cy="360000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5450" y="2887345"/>
            <a:ext cx="360000" cy="360000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3225" y="4694555"/>
            <a:ext cx="360000" cy="360000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595" y="4514805"/>
            <a:ext cx="360000" cy="359410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595" y="3295605"/>
            <a:ext cx="360000" cy="359410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595" y="3905205"/>
            <a:ext cx="360000" cy="35941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5595" y="2686005"/>
            <a:ext cx="360000" cy="359410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5595" y="2075815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(2, 9)?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512445" y="1845945"/>
            <a:ext cx="4060825" cy="3999230"/>
            <a:chOff x="5828" y="2990"/>
            <a:chExt cx="6395" cy="6298"/>
          </a:xfrm>
        </p:grpSpPr>
        <p:sp>
          <p:nvSpPr>
            <p:cNvPr id="30" name="Text Box 29"/>
            <p:cNvSpPr txBox="1"/>
            <p:nvPr/>
          </p:nvSpPr>
          <p:spPr>
            <a:xfrm>
              <a:off x="667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723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779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8360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8926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9492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8" name="Text Box 37"/>
            <p:cNvSpPr txBox="1"/>
            <p:nvPr/>
          </p:nvSpPr>
          <p:spPr>
            <a:xfrm>
              <a:off x="10058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9" name="Text Box 38"/>
            <p:cNvSpPr txBox="1"/>
            <p:nvPr/>
          </p:nvSpPr>
          <p:spPr>
            <a:xfrm>
              <a:off x="1062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0" name="Text Box 39"/>
            <p:cNvSpPr txBox="1"/>
            <p:nvPr/>
          </p:nvSpPr>
          <p:spPr>
            <a:xfrm>
              <a:off x="5950" y="883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686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433" y="3208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999" y="3209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565" y="3210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131" y="3211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697" y="3212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829" y="3213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9123" y="5494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9123" y="94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9123" y="4925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9123" y="378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9123" y="4356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9121" y="264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9123" y="151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62"/>
            <p:cNvSpPr txBox="1"/>
            <p:nvPr/>
          </p:nvSpPr>
          <p:spPr>
            <a:xfrm>
              <a:off x="5961" y="810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4" name="Text Box 63"/>
            <p:cNvSpPr txBox="1"/>
            <p:nvPr/>
          </p:nvSpPr>
          <p:spPr>
            <a:xfrm>
              <a:off x="5961" y="7542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5" name="Text Box 64"/>
            <p:cNvSpPr txBox="1"/>
            <p:nvPr/>
          </p:nvSpPr>
          <p:spPr>
            <a:xfrm>
              <a:off x="5950" y="697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6" name="Text Box 65"/>
            <p:cNvSpPr txBox="1"/>
            <p:nvPr/>
          </p:nvSpPr>
          <p:spPr>
            <a:xfrm>
              <a:off x="5950" y="640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7" name="Text Box 66"/>
            <p:cNvSpPr txBox="1"/>
            <p:nvPr/>
          </p:nvSpPr>
          <p:spPr>
            <a:xfrm>
              <a:off x="5961" y="582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8" name="Text Box 67"/>
            <p:cNvSpPr txBox="1"/>
            <p:nvPr/>
          </p:nvSpPr>
          <p:spPr>
            <a:xfrm>
              <a:off x="5961" y="52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9" name="Text Box 68"/>
            <p:cNvSpPr txBox="1"/>
            <p:nvPr/>
          </p:nvSpPr>
          <p:spPr>
            <a:xfrm>
              <a:off x="5950" y="4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0" name="Text Box 69"/>
            <p:cNvSpPr txBox="1"/>
            <p:nvPr/>
          </p:nvSpPr>
          <p:spPr>
            <a:xfrm>
              <a:off x="5950" y="412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1395" y="3216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0263" y="3214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195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1961" y="321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301" y="3215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9123" y="37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9123" y="605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9123" y="321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9123" y="208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79"/>
            <p:cNvSpPr txBox="1"/>
            <p:nvPr/>
          </p:nvSpPr>
          <p:spPr>
            <a:xfrm>
              <a:off x="1119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1691" y="8854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5950" y="355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5828" y="299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7092315" y="184340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тестера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кључ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облак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чарапа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мафин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70" y="4514170"/>
            <a:ext cx="360000" cy="3594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70" y="2672035"/>
            <a:ext cx="360000" cy="3594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8895" y="3970655"/>
            <a:ext cx="360000" cy="36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0" y="3900125"/>
            <a:ext cx="360000" cy="3594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70" y="3286080"/>
            <a:ext cx="360000" cy="3594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280" y="2165350"/>
            <a:ext cx="360000" cy="36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510" y="3261360"/>
            <a:ext cx="360000" cy="36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70" y="2057400"/>
            <a:ext cx="360000" cy="36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7785" y="4686935"/>
            <a:ext cx="360000" cy="36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0100" y="2122805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1181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(4, 4)?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кацига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одело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чарапа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хаљина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890" y="2267585"/>
            <a:ext cx="540000" cy="54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850" y="311531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810" y="3924935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50" y="4734560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885" y="2037715"/>
            <a:ext cx="540000" cy="5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885" y="4236335"/>
            <a:ext cx="54000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885" y="2770755"/>
            <a:ext cx="540000" cy="53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885" y="3503545"/>
            <a:ext cx="54000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(9, 5)?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512445" y="1845945"/>
            <a:ext cx="4060825" cy="3999230"/>
            <a:chOff x="5828" y="2990"/>
            <a:chExt cx="6395" cy="6298"/>
          </a:xfrm>
        </p:grpSpPr>
        <p:sp>
          <p:nvSpPr>
            <p:cNvPr id="30" name="Text Box 29"/>
            <p:cNvSpPr txBox="1"/>
            <p:nvPr/>
          </p:nvSpPr>
          <p:spPr>
            <a:xfrm>
              <a:off x="667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723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779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8360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8926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9492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8" name="Text Box 37"/>
            <p:cNvSpPr txBox="1"/>
            <p:nvPr/>
          </p:nvSpPr>
          <p:spPr>
            <a:xfrm>
              <a:off x="10058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9" name="Text Box 38"/>
            <p:cNvSpPr txBox="1"/>
            <p:nvPr/>
          </p:nvSpPr>
          <p:spPr>
            <a:xfrm>
              <a:off x="1062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0" name="Text Box 39"/>
            <p:cNvSpPr txBox="1"/>
            <p:nvPr/>
          </p:nvSpPr>
          <p:spPr>
            <a:xfrm>
              <a:off x="5950" y="883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686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433" y="3208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999" y="3209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565" y="3210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131" y="3211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697" y="3212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829" y="3213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9123" y="5494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9123" y="94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9123" y="4925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9123" y="378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9123" y="4356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9121" y="264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9123" y="151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62"/>
            <p:cNvSpPr txBox="1"/>
            <p:nvPr/>
          </p:nvSpPr>
          <p:spPr>
            <a:xfrm>
              <a:off x="5961" y="810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4" name="Text Box 63"/>
            <p:cNvSpPr txBox="1"/>
            <p:nvPr/>
          </p:nvSpPr>
          <p:spPr>
            <a:xfrm>
              <a:off x="5961" y="7542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5" name="Text Box 64"/>
            <p:cNvSpPr txBox="1"/>
            <p:nvPr/>
          </p:nvSpPr>
          <p:spPr>
            <a:xfrm>
              <a:off x="5950" y="697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6" name="Text Box 65"/>
            <p:cNvSpPr txBox="1"/>
            <p:nvPr/>
          </p:nvSpPr>
          <p:spPr>
            <a:xfrm>
              <a:off x="5950" y="640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7" name="Text Box 66"/>
            <p:cNvSpPr txBox="1"/>
            <p:nvPr/>
          </p:nvSpPr>
          <p:spPr>
            <a:xfrm>
              <a:off x="5961" y="582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8" name="Text Box 67"/>
            <p:cNvSpPr txBox="1"/>
            <p:nvPr/>
          </p:nvSpPr>
          <p:spPr>
            <a:xfrm>
              <a:off x="5961" y="52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9" name="Text Box 68"/>
            <p:cNvSpPr txBox="1"/>
            <p:nvPr/>
          </p:nvSpPr>
          <p:spPr>
            <a:xfrm>
              <a:off x="5950" y="4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0" name="Text Box 69"/>
            <p:cNvSpPr txBox="1"/>
            <p:nvPr/>
          </p:nvSpPr>
          <p:spPr>
            <a:xfrm>
              <a:off x="5950" y="412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1395" y="3216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0263" y="3214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195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1961" y="321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301" y="3215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9123" y="37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9123" y="605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9123" y="321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9123" y="208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79"/>
            <p:cNvSpPr txBox="1"/>
            <p:nvPr/>
          </p:nvSpPr>
          <p:spPr>
            <a:xfrm>
              <a:off x="1119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1691" y="8854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5950" y="355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5828" y="299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7092315" y="1843405"/>
            <a:ext cx="394652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свеска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сат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хитна помоћ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кишобран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срце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70" y="2052320"/>
            <a:ext cx="360000" cy="3600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965" y="4694555"/>
            <a:ext cx="360000" cy="36000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70" y="3286125"/>
            <a:ext cx="360000" cy="36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3550" y="5279390"/>
            <a:ext cx="360000" cy="36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160" y="2164715"/>
            <a:ext cx="360000" cy="36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70" y="4512945"/>
            <a:ext cx="360000" cy="36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150" y="3608070"/>
            <a:ext cx="360000" cy="36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0" y="2647315"/>
            <a:ext cx="360000" cy="36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70" y="3921760"/>
            <a:ext cx="360000" cy="36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6995" y="3982085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(8,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512445" y="1845945"/>
            <a:ext cx="4060825" cy="3999230"/>
            <a:chOff x="5828" y="2990"/>
            <a:chExt cx="6395" cy="6298"/>
          </a:xfrm>
        </p:grpSpPr>
        <p:sp>
          <p:nvSpPr>
            <p:cNvPr id="30" name="Text Box 29"/>
            <p:cNvSpPr txBox="1"/>
            <p:nvPr/>
          </p:nvSpPr>
          <p:spPr>
            <a:xfrm>
              <a:off x="667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7237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779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8360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8926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9492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8" name="Text Box 37"/>
            <p:cNvSpPr txBox="1"/>
            <p:nvPr/>
          </p:nvSpPr>
          <p:spPr>
            <a:xfrm>
              <a:off x="10058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9" name="Text Box 38"/>
            <p:cNvSpPr txBox="1"/>
            <p:nvPr/>
          </p:nvSpPr>
          <p:spPr>
            <a:xfrm>
              <a:off x="10624" y="882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0" name="Text Box 39"/>
            <p:cNvSpPr txBox="1"/>
            <p:nvPr/>
          </p:nvSpPr>
          <p:spPr>
            <a:xfrm>
              <a:off x="5950" y="883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686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433" y="3208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999" y="3209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565" y="3210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131" y="3211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697" y="3212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829" y="3213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9123" y="5494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9123" y="942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9123" y="4925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9123" y="378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9123" y="4356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9121" y="2649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9123" y="1511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62"/>
            <p:cNvSpPr txBox="1"/>
            <p:nvPr/>
          </p:nvSpPr>
          <p:spPr>
            <a:xfrm>
              <a:off x="5961" y="810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4" name="Text Box 63"/>
            <p:cNvSpPr txBox="1"/>
            <p:nvPr/>
          </p:nvSpPr>
          <p:spPr>
            <a:xfrm>
              <a:off x="5961" y="7542"/>
              <a:ext cx="41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5" name="Text Box 64"/>
            <p:cNvSpPr txBox="1"/>
            <p:nvPr/>
          </p:nvSpPr>
          <p:spPr>
            <a:xfrm>
              <a:off x="5950" y="6973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6" name="Text Box 65"/>
            <p:cNvSpPr txBox="1"/>
            <p:nvPr/>
          </p:nvSpPr>
          <p:spPr>
            <a:xfrm>
              <a:off x="5950" y="640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7" name="Text Box 66"/>
            <p:cNvSpPr txBox="1"/>
            <p:nvPr/>
          </p:nvSpPr>
          <p:spPr>
            <a:xfrm>
              <a:off x="5961" y="5825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8" name="Text Box 67"/>
            <p:cNvSpPr txBox="1"/>
            <p:nvPr/>
          </p:nvSpPr>
          <p:spPr>
            <a:xfrm>
              <a:off x="5961" y="526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9" name="Text Box 68"/>
            <p:cNvSpPr txBox="1"/>
            <p:nvPr/>
          </p:nvSpPr>
          <p:spPr>
            <a:xfrm>
              <a:off x="5950" y="4697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0" name="Text Box 69"/>
            <p:cNvSpPr txBox="1"/>
            <p:nvPr/>
          </p:nvSpPr>
          <p:spPr>
            <a:xfrm>
              <a:off x="5950" y="412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1395" y="3216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0263" y="3214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1957" y="320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1961" y="3217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301" y="3215"/>
              <a:ext cx="0" cy="567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9123" y="373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9123" y="6057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9123" y="3218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9123" y="2080"/>
              <a:ext cx="0" cy="5668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79"/>
            <p:cNvSpPr txBox="1"/>
            <p:nvPr/>
          </p:nvSpPr>
          <p:spPr>
            <a:xfrm>
              <a:off x="11190" y="88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1691" y="8854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5950" y="3559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5828" y="299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7092315" y="184340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метла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снежна кугла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колица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чоколада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карте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555" y="4289425"/>
            <a:ext cx="360000" cy="36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690" y="4332605"/>
            <a:ext cx="360000" cy="36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1325" y="3249295"/>
            <a:ext cx="360000" cy="36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870" y="2484120"/>
            <a:ext cx="360000" cy="36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7740" y="5006975"/>
            <a:ext cx="360000" cy="36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70" y="4515440"/>
            <a:ext cx="360000" cy="3594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70" y="3289890"/>
            <a:ext cx="360000" cy="3594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70" y="3902665"/>
            <a:ext cx="360000" cy="3594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0" y="2677115"/>
            <a:ext cx="360000" cy="3594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70" y="2063750"/>
            <a:ext cx="360000" cy="36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88925" y="1527810"/>
            <a:ext cx="4777105" cy="4745990"/>
            <a:chOff x="455" y="2406"/>
            <a:chExt cx="7523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55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(5, 2)?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427164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облак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снежна кугла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планина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паукова мрежа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810" y="1442085"/>
            <a:ext cx="540000" cy="5400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30" y="2192655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930" y="3924935"/>
            <a:ext cx="540000" cy="54000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8890" y="5516245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885" y="4214110"/>
            <a:ext cx="54000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885" y="3493385"/>
            <a:ext cx="54000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885" y="2772660"/>
            <a:ext cx="54000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885" y="2051685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05435" y="1527810"/>
            <a:ext cx="4760595" cy="4745990"/>
            <a:chOff x="481" y="2406"/>
            <a:chExt cx="7497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81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81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(0,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торта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чаша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чоколада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флаша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45" y="4723765"/>
            <a:ext cx="540000" cy="54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" y="307340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850" y="5438775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0960" y="5438775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885" y="1997075"/>
            <a:ext cx="540000" cy="5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885" y="4249035"/>
            <a:ext cx="54000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885" y="2747895"/>
            <a:ext cx="540000" cy="53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885" y="3498465"/>
            <a:ext cx="54000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1181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корпа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кафа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катанац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кишобран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525" y="2077720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525" y="4238240"/>
            <a:ext cx="540000" cy="53975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3525" y="3518150"/>
            <a:ext cx="540000" cy="53975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0215" y="3022600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810" y="3022600"/>
            <a:ext cx="540000" cy="5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620" y="3022600"/>
            <a:ext cx="540000" cy="54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5405" y="3022600"/>
            <a:ext cx="540000" cy="5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3525" y="2798060"/>
            <a:ext cx="54000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1181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кључ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кутија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прстен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метла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955" y="1457325"/>
            <a:ext cx="540000" cy="5400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810" y="225552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810" y="3095625"/>
            <a:ext cx="540000" cy="54000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2810" y="3924935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835" y="1997075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835" y="2740025"/>
            <a:ext cx="540000" cy="5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835" y="3545840"/>
            <a:ext cx="540000" cy="54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3835" y="4248150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1181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(5, 0)?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фото-апарат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дигитрон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телефон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сат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0" y="2266950"/>
            <a:ext cx="540000" cy="540000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4770" y="5530215"/>
            <a:ext cx="540000" cy="540000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930" y="3096260"/>
            <a:ext cx="540000" cy="540000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8890" y="475361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885" y="2771140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885" y="1997075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885" y="3545840"/>
            <a:ext cx="540000" cy="5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885" y="4287520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72415" y="1527810"/>
            <a:ext cx="4793615" cy="4745990"/>
            <a:chOff x="429" y="2406"/>
            <a:chExt cx="7549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29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(2, 0)?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карте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чарапа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рукавица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прва помоћ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420" y="1997075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5420" y="4195695"/>
            <a:ext cx="54000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5420" y="2730115"/>
            <a:ext cx="54000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5420" y="3462905"/>
            <a:ext cx="54000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0" y="3096260"/>
            <a:ext cx="540000" cy="5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9475" y="5525135"/>
            <a:ext cx="540000" cy="5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4770" y="2226310"/>
            <a:ext cx="540000" cy="54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410" y="3073400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58"/>
          <p:cNvSpPr txBox="1"/>
          <p:nvPr/>
        </p:nvSpPr>
        <p:spPr>
          <a:xfrm>
            <a:off x="5869305" y="5756275"/>
            <a:ext cx="4524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Премести на одговарајуће место</a:t>
            </a:r>
            <a:endParaRPr lang="sr-Cyrl-RS" alt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1181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Шта се налази на (3,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709231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рекет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књига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кућа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мета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3355" y="5676900"/>
            <a:ext cx="540000" cy="540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890" y="2258060"/>
            <a:ext cx="540000" cy="5400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850" y="4754245"/>
            <a:ext cx="540000" cy="5400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810" y="1365250"/>
            <a:ext cx="540000" cy="540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5405" y="3096260"/>
            <a:ext cx="540000" cy="54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555" y="2062480"/>
            <a:ext cx="540000" cy="5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2555" y="2804160"/>
            <a:ext cx="540000" cy="5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2555" y="3545840"/>
            <a:ext cx="540000" cy="54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2555" y="4287520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2351</Words>
  <Application>WPS Presentation</Application>
  <PresentationFormat>Widescreen</PresentationFormat>
  <Paragraphs>826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SimSun</vt:lpstr>
      <vt:lpstr>Wingdings</vt:lpstr>
      <vt:lpstr>Arial Black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DrHercog</cp:lastModifiedBy>
  <cp:revision>4</cp:revision>
  <dcterms:created xsi:type="dcterms:W3CDTF">2022-03-06T08:27:00Z</dcterms:created>
  <dcterms:modified xsi:type="dcterms:W3CDTF">2022-03-06T19:24:32Z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AB0F0A7CACA346088592D492F44A6EDA</vt:lpwstr>
  </property>
  <property fmtid="{D5CDD505-2E9C-101B-9397-08002B2CF9AE}" pid="3" name="KSOProductBuildVer">
    <vt:lpwstr>1033-11.2.0.11029</vt:lpwstr>
  </property>
</Properties>
</file>