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  <p:sldId id="259" r:id="rId13"/>
    <p:sldId id="274" r:id="rId14"/>
    <p:sldId id="275" r:id="rId15"/>
    <p:sldId id="276" r:id="rId16"/>
    <p:sldId id="273" r:id="rId17"/>
    <p:sldId id="277" r:id="rId18"/>
    <p:sldId id="278" r:id="rId19"/>
    <p:sldId id="263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20F"/>
    <a:srgbClr val="FEF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5.png"/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9.png"/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3" Type="http://schemas.openxmlformats.org/officeDocument/2006/relationships/image" Target="../media/image18.png"/><Relationship Id="rId2" Type="http://schemas.openxmlformats.org/officeDocument/2006/relationships/image" Target="../media/image41.png"/><Relationship Id="rId1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3" Type="http://schemas.openxmlformats.org/officeDocument/2006/relationships/image" Target="../media/image59.png"/><Relationship Id="rId2" Type="http://schemas.openxmlformats.org/officeDocument/2006/relationships/image" Target="../media/image2.png"/><Relationship Id="rId1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62.png"/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4" Type="http://schemas.openxmlformats.org/officeDocument/2006/relationships/image" Target="../media/image8.png"/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66.png"/><Relationship Id="rId3" Type="http://schemas.openxmlformats.org/officeDocument/2006/relationships/image" Target="../media/image47.png"/><Relationship Id="rId2" Type="http://schemas.openxmlformats.org/officeDocument/2006/relationships/image" Target="../media/image65.png"/><Relationship Id="rId1" Type="http://schemas.openxmlformats.org/officeDocument/2006/relationships/image" Target="../media/image64.png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7.png"/><Relationship Id="rId3" Type="http://schemas.openxmlformats.org/officeDocument/2006/relationships/image" Target="../media/image12.png"/><Relationship Id="rId2" Type="http://schemas.openxmlformats.org/officeDocument/2006/relationships/image" Target="../media/image67.png"/><Relationship Id="rId1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7.png"/><Relationship Id="rId3" Type="http://schemas.openxmlformats.org/officeDocument/2006/relationships/image" Target="../media/image4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/>
        </p:nvSpPr>
        <p:spPr>
          <a:xfrm>
            <a:off x="1376045" y="872490"/>
            <a:ext cx="1846580" cy="543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4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Упутство:</a:t>
            </a:r>
            <a:endParaRPr lang="sr-Cyrl-RS" sz="24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1376045" y="1762760"/>
            <a:ext cx="873125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Потребно је да сличицу одговарајућег појма преместите у координатни систем на одговарајуће место.</a:t>
            </a:r>
            <a:endParaRPr lang="sr-Cyrl-RS" altLang="en-US" sz="36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851650" y="144018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добош на (0,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29995" y="1842770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торба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сијалица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добош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шоља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050" y="2093595"/>
            <a:ext cx="539750" cy="53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" y="2800350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50" y="3507105"/>
            <a:ext cx="53975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50" y="421386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78650" y="1527810"/>
            <a:ext cx="4554220" cy="4745990"/>
            <a:chOff x="806" y="2406"/>
            <a:chExt cx="7172" cy="7474"/>
          </a:xfrm>
        </p:grpSpPr>
        <p:sp>
          <p:nvSpPr>
            <p:cNvPr id="7" name="Rectangles 6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5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 Box 19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Text Box 25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4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звоно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9450" y="2750820"/>
            <a:ext cx="539750" cy="5391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450" y="2000885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450" y="3500120"/>
            <a:ext cx="539750" cy="5391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50" y="4249420"/>
            <a:ext cx="539750" cy="53911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414780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звоно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брод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мафин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719709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колица на (5,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26" name="Text Box 25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7" name="Text Box 26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 Box 27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Text Box 28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" name="Text Box 2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Text Box 51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" name="Rectangles 5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21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 Box 23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5" name="Text Box 24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Text Box 42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Text Box 53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7" name="Text Box 56"/>
          <p:cNvSpPr txBox="1"/>
          <p:nvPr/>
        </p:nvSpPr>
        <p:spPr>
          <a:xfrm>
            <a:off x="1297940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батерија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гаража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писмо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4690" y="3833110"/>
            <a:ext cx="540000" cy="5397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90" y="1983105"/>
            <a:ext cx="540000" cy="540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90" y="2599940"/>
            <a:ext cx="540000" cy="5397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90" y="3216525"/>
            <a:ext cx="540000" cy="5397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690" y="4449695"/>
            <a:ext cx="54000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свећу на (0, 4)?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2" name="Text Box 41"/>
          <p:cNvSpPr txBox="1"/>
          <p:nvPr/>
        </p:nvSpPr>
        <p:spPr>
          <a:xfrm>
            <a:off x="1304290" y="188785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књига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свећа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срце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мачка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мегафон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3270" y="2606925"/>
            <a:ext cx="540000" cy="5397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70" y="4437630"/>
            <a:ext cx="540000" cy="53975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70" y="3827395"/>
            <a:ext cx="540000" cy="53975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70" y="3217160"/>
            <a:ext cx="540000" cy="53975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270" y="1996440"/>
            <a:ext cx="540000" cy="540000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75" name="Text Box 74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6" name="Text Box 75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Text Box 76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Text Box 77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Text Box 78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Text Box 79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4" name="Rectangles 83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98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0" name="Text Box 99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1" name="Text Box 100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2" name="Text Box 101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3" name="Text Box 102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бокал на (1,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1376680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тастатура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радник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бокал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светионик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сладолед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2480" y="1945005"/>
            <a:ext cx="540000" cy="54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2559300"/>
            <a:ext cx="540954" cy="53975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" y="3787390"/>
            <a:ext cx="540954" cy="53975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" y="4401435"/>
            <a:ext cx="540954" cy="5397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480" y="3173345"/>
            <a:ext cx="540954" cy="539750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75" name="Text Box 74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6" name="Text Box 75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Text Box 76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Text Box 77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Text Box 78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Text Box 79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4" name="Rectangles 83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98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0" name="Text Box 99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1" name="Text Box 100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2" name="Text Box 101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3" name="Text Box 102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89610" y="4921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ташну на (6, 5)?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1303020" y="1852930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камера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телефон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кекс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украс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ташна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3425" y="2583430"/>
            <a:ext cx="540954" cy="5397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3801360"/>
            <a:ext cx="540954" cy="53975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3192395"/>
            <a:ext cx="540954" cy="53975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425" y="4410325"/>
            <a:ext cx="540954" cy="539750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425" y="1974215"/>
            <a:ext cx="540000" cy="540000"/>
          </a:xfrm>
          <a:prstGeom prst="rect">
            <a:avLst/>
          </a:prstGeom>
        </p:spPr>
      </p:pic>
      <p:grpSp>
        <p:nvGrpSpPr>
          <p:cNvPr id="72" name="Group 71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73" name="Text Box 72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4" name="Text Box 73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5" name="Text Box 74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Text Box 77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Text Box 78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Text Box 79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4" name="Rectangles 83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98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0" name="Text Box 99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1" name="Text Box 100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2" name="Text Box 101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3" name="Text Box 102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053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сат на (8, 0)?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1333500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четкица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кроасан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2005" y="3794375"/>
            <a:ext cx="540954" cy="53975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05" y="3186680"/>
            <a:ext cx="540954" cy="53975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005" y="2578985"/>
            <a:ext cx="540954" cy="53975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05" y="1971040"/>
            <a:ext cx="540000" cy="54000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005" y="4402070"/>
            <a:ext cx="540954" cy="539750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75" name="Text Box 74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6" name="Text Box 75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Text Box 76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Text Box 77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Text Box 78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Text Box 79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4" name="Rectangles 83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98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0" name="Text Box 99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1" name="Text Box 100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2" name="Text Box 101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3" name="Text Box 102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мету на (0,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30" name="Text Box 29"/>
          <p:cNvSpPr txBox="1"/>
          <p:nvPr/>
        </p:nvSpPr>
        <p:spPr>
          <a:xfrm>
            <a:off x="1113790" y="185864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кућа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радник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аутобус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мета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светионик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2770" y="1979295"/>
            <a:ext cx="540000" cy="5400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70" y="2587240"/>
            <a:ext cx="540954" cy="53975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70" y="4410325"/>
            <a:ext cx="540954" cy="5397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770" y="3194935"/>
            <a:ext cx="540954" cy="5397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770" y="3802630"/>
            <a:ext cx="540954" cy="539750"/>
          </a:xfrm>
          <a:prstGeom prst="rect">
            <a:avLst/>
          </a:prstGeom>
        </p:spPr>
      </p:pic>
      <p:grpSp>
        <p:nvGrpSpPr>
          <p:cNvPr id="45" name="Group 44"/>
          <p:cNvGrpSpPr/>
          <p:nvPr/>
        </p:nvGrpSpPr>
        <p:grpSpPr>
          <a:xfrm>
            <a:off x="6505575" y="1362075"/>
            <a:ext cx="5352415" cy="5351780"/>
            <a:chOff x="10245" y="2145"/>
            <a:chExt cx="8429" cy="8428"/>
          </a:xfrm>
        </p:grpSpPr>
        <p:sp>
          <p:nvSpPr>
            <p:cNvPr id="46" name="Text Box 45"/>
            <p:cNvSpPr txBox="1"/>
            <p:nvPr/>
          </p:nvSpPr>
          <p:spPr>
            <a:xfrm>
              <a:off x="1141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1237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1332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14286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15244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16202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17160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5" name="Text Box 54"/>
            <p:cNvSpPr txBox="1"/>
            <p:nvPr/>
          </p:nvSpPr>
          <p:spPr>
            <a:xfrm>
              <a:off x="18118" y="10101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7" name="Text Box 56"/>
            <p:cNvSpPr txBox="1"/>
            <p:nvPr/>
          </p:nvSpPr>
          <p:spPr>
            <a:xfrm>
              <a:off x="10260" y="10023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0" name="Rectangles 59"/>
            <p:cNvSpPr/>
            <p:nvPr/>
          </p:nvSpPr>
          <p:spPr>
            <a:xfrm>
              <a:off x="10709" y="2382"/>
              <a:ext cx="7684" cy="773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1671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263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359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455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551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6470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429" y="2382"/>
              <a:ext cx="0" cy="7732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14549" y="531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14549" y="-491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14549" y="4344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4549" y="2409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4549" y="3377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4549" y="1442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4549" y="475"/>
              <a:ext cx="0" cy="7684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 Box 74"/>
            <p:cNvSpPr txBox="1"/>
            <p:nvPr/>
          </p:nvSpPr>
          <p:spPr>
            <a:xfrm>
              <a:off x="10245" y="893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6" name="Text Box 75"/>
            <p:cNvSpPr txBox="1"/>
            <p:nvPr/>
          </p:nvSpPr>
          <p:spPr>
            <a:xfrm>
              <a:off x="10245" y="796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7" name="Text Box 76"/>
            <p:cNvSpPr txBox="1"/>
            <p:nvPr/>
          </p:nvSpPr>
          <p:spPr>
            <a:xfrm>
              <a:off x="10245" y="699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Text Box 77"/>
            <p:cNvSpPr txBox="1"/>
            <p:nvPr/>
          </p:nvSpPr>
          <p:spPr>
            <a:xfrm>
              <a:off x="10245" y="602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9" name="Text Box 78"/>
            <p:cNvSpPr txBox="1"/>
            <p:nvPr/>
          </p:nvSpPr>
          <p:spPr>
            <a:xfrm>
              <a:off x="10245" y="505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Text Box 79"/>
            <p:cNvSpPr txBox="1"/>
            <p:nvPr/>
          </p:nvSpPr>
          <p:spPr>
            <a:xfrm>
              <a:off x="10245" y="408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0245" y="311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10245" y="2145"/>
              <a:ext cx="556" cy="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882523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фотоапарат на (</a:t>
            </a:r>
            <a:r>
              <a:rPr lang="sr-Latn-RS" alt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10</a:t>
            </a:r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, </a:t>
            </a:r>
            <a:r>
              <a:rPr lang="sr-Latn-RS" alt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7</a:t>
            </a:r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062980" y="1406525"/>
            <a:ext cx="5398770" cy="5371465"/>
            <a:chOff x="9548" y="2215"/>
            <a:chExt cx="8502" cy="8459"/>
          </a:xfrm>
        </p:grpSpPr>
        <p:sp>
          <p:nvSpPr>
            <p:cNvPr id="30" name="Text Box 29"/>
            <p:cNvSpPr txBox="1"/>
            <p:nvPr/>
          </p:nvSpPr>
          <p:spPr>
            <a:xfrm>
              <a:off x="106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2" name="Text Box 31"/>
            <p:cNvSpPr txBox="1"/>
            <p:nvPr/>
          </p:nvSpPr>
          <p:spPr>
            <a:xfrm>
              <a:off x="1142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21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 Box 33"/>
            <p:cNvSpPr txBox="1"/>
            <p:nvPr/>
          </p:nvSpPr>
          <p:spPr>
            <a:xfrm>
              <a:off x="12915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366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6" name="Text Box 35"/>
            <p:cNvSpPr txBox="1"/>
            <p:nvPr/>
          </p:nvSpPr>
          <p:spPr>
            <a:xfrm>
              <a:off x="14420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8" name="Text Box 37"/>
            <p:cNvSpPr txBox="1"/>
            <p:nvPr/>
          </p:nvSpPr>
          <p:spPr>
            <a:xfrm>
              <a:off x="15173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 Box 38"/>
            <p:cNvSpPr txBox="1"/>
            <p:nvPr/>
          </p:nvSpPr>
          <p:spPr>
            <a:xfrm>
              <a:off x="15926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Text Box 39"/>
            <p:cNvSpPr txBox="1"/>
            <p:nvPr/>
          </p:nvSpPr>
          <p:spPr>
            <a:xfrm>
              <a:off x="9710" y="1000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0930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1682" y="241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2435" y="2421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3188" y="242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3940" y="2423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4693" y="2425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6198" y="2426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3930" y="556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13930" y="-582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13930" y="479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13930" y="3259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3930" y="4027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3927" y="1723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3930" y="18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62"/>
            <p:cNvSpPr txBox="1"/>
            <p:nvPr/>
          </p:nvSpPr>
          <p:spPr>
            <a:xfrm>
              <a:off x="9710" y="9136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4" name="Text Box 63"/>
            <p:cNvSpPr txBox="1"/>
            <p:nvPr/>
          </p:nvSpPr>
          <p:spPr>
            <a:xfrm>
              <a:off x="9710" y="8367"/>
              <a:ext cx="54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5" name="Text Box 64"/>
            <p:cNvSpPr txBox="1"/>
            <p:nvPr/>
          </p:nvSpPr>
          <p:spPr>
            <a:xfrm>
              <a:off x="9710" y="759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Text Box 65"/>
            <p:cNvSpPr txBox="1"/>
            <p:nvPr/>
          </p:nvSpPr>
          <p:spPr>
            <a:xfrm>
              <a:off x="9710" y="6829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Text Box 66"/>
            <p:cNvSpPr txBox="1"/>
            <p:nvPr/>
          </p:nvSpPr>
          <p:spPr>
            <a:xfrm>
              <a:off x="9710" y="6060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Text Box 67"/>
            <p:cNvSpPr txBox="1"/>
            <p:nvPr/>
          </p:nvSpPr>
          <p:spPr>
            <a:xfrm>
              <a:off x="9710" y="529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Text Box 68"/>
            <p:cNvSpPr txBox="1"/>
            <p:nvPr/>
          </p:nvSpPr>
          <p:spPr>
            <a:xfrm>
              <a:off x="9710" y="4522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Text Box 69"/>
            <p:cNvSpPr txBox="1"/>
            <p:nvPr/>
          </p:nvSpPr>
          <p:spPr>
            <a:xfrm>
              <a:off x="9710" y="3753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6951" y="2430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5446" y="2427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698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704" y="243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0177" y="242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13930" y="-135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13930" y="632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13930" y="249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13930" y="95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9"/>
            <p:cNvSpPr txBox="1"/>
            <p:nvPr/>
          </p:nvSpPr>
          <p:spPr>
            <a:xfrm>
              <a:off x="1667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 Box 80"/>
            <p:cNvSpPr txBox="1"/>
            <p:nvPr/>
          </p:nvSpPr>
          <p:spPr>
            <a:xfrm>
              <a:off x="17344" y="10088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" name="Text Box 81"/>
            <p:cNvSpPr txBox="1"/>
            <p:nvPr/>
          </p:nvSpPr>
          <p:spPr>
            <a:xfrm>
              <a:off x="9710" y="2984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Text Box 82"/>
            <p:cNvSpPr txBox="1"/>
            <p:nvPr/>
          </p:nvSpPr>
          <p:spPr>
            <a:xfrm>
              <a:off x="9548" y="2215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7" name="Text Box 56"/>
          <p:cNvSpPr txBox="1"/>
          <p:nvPr/>
        </p:nvSpPr>
        <p:spPr>
          <a:xfrm>
            <a:off x="1264920" y="1844040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смартвоч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смартфон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калкулатор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фотоапарат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тастатура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5170" y="4392545"/>
            <a:ext cx="540954" cy="53975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70" y="3196205"/>
            <a:ext cx="540954" cy="539750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70" y="3794375"/>
            <a:ext cx="540954" cy="53975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170" y="2598035"/>
            <a:ext cx="540954" cy="539750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170" y="1999615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облак на (2, 9)?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07135" y="1843405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тестера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облак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мафин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4215" y="4381750"/>
            <a:ext cx="540954" cy="5397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15" y="2581525"/>
            <a:ext cx="540954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15" y="3781675"/>
            <a:ext cx="540954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15" y="3181600"/>
            <a:ext cx="540954" cy="539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215" y="1981200"/>
            <a:ext cx="540000" cy="54000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062980" y="1406525"/>
            <a:ext cx="5398770" cy="5371465"/>
            <a:chOff x="9548" y="2215"/>
            <a:chExt cx="8502" cy="8459"/>
          </a:xfrm>
        </p:grpSpPr>
        <p:sp>
          <p:nvSpPr>
            <p:cNvPr id="15" name="Text Box 14"/>
            <p:cNvSpPr txBox="1"/>
            <p:nvPr/>
          </p:nvSpPr>
          <p:spPr>
            <a:xfrm>
              <a:off x="106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1142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121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12915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1366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 Box 19"/>
            <p:cNvSpPr txBox="1"/>
            <p:nvPr/>
          </p:nvSpPr>
          <p:spPr>
            <a:xfrm>
              <a:off x="14420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15173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Text Box 21"/>
            <p:cNvSpPr txBox="1"/>
            <p:nvPr/>
          </p:nvSpPr>
          <p:spPr>
            <a:xfrm>
              <a:off x="15926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9710" y="1000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0930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682" y="241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2435" y="2421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3188" y="242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3940" y="2423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4693" y="2425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198" y="2426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3930" y="556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3930" y="-582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13930" y="479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930" y="3259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3930" y="4027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13927" y="1723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3930" y="18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 Box 85"/>
            <p:cNvSpPr txBox="1"/>
            <p:nvPr/>
          </p:nvSpPr>
          <p:spPr>
            <a:xfrm>
              <a:off x="9710" y="9136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7" name="Text Box 86"/>
            <p:cNvSpPr txBox="1"/>
            <p:nvPr/>
          </p:nvSpPr>
          <p:spPr>
            <a:xfrm>
              <a:off x="9710" y="8367"/>
              <a:ext cx="54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8" name="Text Box 87"/>
            <p:cNvSpPr txBox="1"/>
            <p:nvPr/>
          </p:nvSpPr>
          <p:spPr>
            <a:xfrm>
              <a:off x="9710" y="759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9" name="Text Box 88"/>
            <p:cNvSpPr txBox="1"/>
            <p:nvPr/>
          </p:nvSpPr>
          <p:spPr>
            <a:xfrm>
              <a:off x="9710" y="6829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0" name="Text Box 89"/>
            <p:cNvSpPr txBox="1"/>
            <p:nvPr/>
          </p:nvSpPr>
          <p:spPr>
            <a:xfrm>
              <a:off x="9710" y="6060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1" name="Text Box 90"/>
            <p:cNvSpPr txBox="1"/>
            <p:nvPr/>
          </p:nvSpPr>
          <p:spPr>
            <a:xfrm>
              <a:off x="9710" y="529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2" name="Text Box 91"/>
            <p:cNvSpPr txBox="1"/>
            <p:nvPr/>
          </p:nvSpPr>
          <p:spPr>
            <a:xfrm>
              <a:off x="9710" y="4522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3" name="Text Box 92"/>
            <p:cNvSpPr txBox="1"/>
            <p:nvPr/>
          </p:nvSpPr>
          <p:spPr>
            <a:xfrm>
              <a:off x="9710" y="3753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6951" y="2430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5446" y="2427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98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04" y="243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0177" y="242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3930" y="-135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13930" y="632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13930" y="249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13930" y="95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102"/>
            <p:cNvSpPr txBox="1"/>
            <p:nvPr/>
          </p:nvSpPr>
          <p:spPr>
            <a:xfrm>
              <a:off x="1667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7344" y="10088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9710" y="2984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9548" y="2215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одело на (4,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 rot="0">
            <a:off x="6826885" y="1470025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7" name="Text Box 56"/>
          <p:cNvSpPr txBox="1"/>
          <p:nvPr/>
        </p:nvSpPr>
        <p:spPr>
          <a:xfrm>
            <a:off x="1173480" y="211137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кацига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одело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хаљина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050" y="2305685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" y="4504055"/>
            <a:ext cx="53975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50" y="3038475"/>
            <a:ext cx="53975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50" y="3771265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срце на (9, 5)?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31595" y="1844040"/>
            <a:ext cx="394652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свеска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хитна помоћ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кишобран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срце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1845" y="1957070"/>
            <a:ext cx="540000" cy="5400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845" y="3201920"/>
            <a:ext cx="54000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845" y="4446520"/>
            <a:ext cx="540000" cy="53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845" y="2579620"/>
            <a:ext cx="540000" cy="539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845" y="3824220"/>
            <a:ext cx="540000" cy="53975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6062980" y="1406525"/>
            <a:ext cx="5398770" cy="5371465"/>
            <a:chOff x="9548" y="2215"/>
            <a:chExt cx="8502" cy="8459"/>
          </a:xfrm>
        </p:grpSpPr>
        <p:sp>
          <p:nvSpPr>
            <p:cNvPr id="13" name="Text Box 12"/>
            <p:cNvSpPr txBox="1"/>
            <p:nvPr/>
          </p:nvSpPr>
          <p:spPr>
            <a:xfrm>
              <a:off x="106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1142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121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12915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1366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14420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15173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 Box 19"/>
            <p:cNvSpPr txBox="1"/>
            <p:nvPr/>
          </p:nvSpPr>
          <p:spPr>
            <a:xfrm>
              <a:off x="15926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9710" y="1000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0930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682" y="241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2435" y="2421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3188" y="242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3940" y="2423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4693" y="2425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6198" y="2426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3930" y="556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3930" y="-582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13930" y="479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930" y="3259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3930" y="4027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13927" y="1723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3930" y="18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 Box 85"/>
            <p:cNvSpPr txBox="1"/>
            <p:nvPr/>
          </p:nvSpPr>
          <p:spPr>
            <a:xfrm>
              <a:off x="9710" y="9136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7" name="Text Box 86"/>
            <p:cNvSpPr txBox="1"/>
            <p:nvPr/>
          </p:nvSpPr>
          <p:spPr>
            <a:xfrm>
              <a:off x="9710" y="8367"/>
              <a:ext cx="54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8" name="Text Box 87"/>
            <p:cNvSpPr txBox="1"/>
            <p:nvPr/>
          </p:nvSpPr>
          <p:spPr>
            <a:xfrm>
              <a:off x="9710" y="759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9" name="Text Box 88"/>
            <p:cNvSpPr txBox="1"/>
            <p:nvPr/>
          </p:nvSpPr>
          <p:spPr>
            <a:xfrm>
              <a:off x="9710" y="6829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0" name="Text Box 89"/>
            <p:cNvSpPr txBox="1"/>
            <p:nvPr/>
          </p:nvSpPr>
          <p:spPr>
            <a:xfrm>
              <a:off x="9710" y="6060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1" name="Text Box 90"/>
            <p:cNvSpPr txBox="1"/>
            <p:nvPr/>
          </p:nvSpPr>
          <p:spPr>
            <a:xfrm>
              <a:off x="9710" y="529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2" name="Text Box 91"/>
            <p:cNvSpPr txBox="1"/>
            <p:nvPr/>
          </p:nvSpPr>
          <p:spPr>
            <a:xfrm>
              <a:off x="9710" y="4522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3" name="Text Box 92"/>
            <p:cNvSpPr txBox="1"/>
            <p:nvPr/>
          </p:nvSpPr>
          <p:spPr>
            <a:xfrm>
              <a:off x="9710" y="3753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6951" y="2430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5446" y="2427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98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04" y="243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0177" y="242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3930" y="-135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13930" y="632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13930" y="249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13930" y="95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102"/>
            <p:cNvSpPr txBox="1"/>
            <p:nvPr/>
          </p:nvSpPr>
          <p:spPr>
            <a:xfrm>
              <a:off x="1667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7344" y="10088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9710" y="2984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9548" y="2215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807339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колица на (8, 10)?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83335" y="1844040"/>
            <a:ext cx="37807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метла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снежна кугла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колица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чоколада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000">
                <a:solidFill>
                  <a:schemeClr val="tx1">
                    <a:lumMod val="50000"/>
                    <a:lumOff val="50000"/>
                  </a:schemeClr>
                </a:solidFill>
              </a:rPr>
              <a:t>карте</a:t>
            </a:r>
            <a:endParaRPr lang="sr-Cyrl-RS" altLang="en-US" sz="4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2315" y="4401185"/>
            <a:ext cx="540954" cy="54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315" y="3175635"/>
            <a:ext cx="540954" cy="54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315" y="3788410"/>
            <a:ext cx="540954" cy="54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315" y="2562860"/>
            <a:ext cx="540954" cy="540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315" y="1949450"/>
            <a:ext cx="540000" cy="54000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062980" y="1406525"/>
            <a:ext cx="5398770" cy="5371465"/>
            <a:chOff x="9548" y="2215"/>
            <a:chExt cx="8502" cy="8459"/>
          </a:xfrm>
        </p:grpSpPr>
        <p:sp>
          <p:nvSpPr>
            <p:cNvPr id="15" name="Text Box 14"/>
            <p:cNvSpPr txBox="1"/>
            <p:nvPr/>
          </p:nvSpPr>
          <p:spPr>
            <a:xfrm>
              <a:off x="106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1142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12162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12915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1366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 Box 19"/>
            <p:cNvSpPr txBox="1"/>
            <p:nvPr/>
          </p:nvSpPr>
          <p:spPr>
            <a:xfrm>
              <a:off x="14420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1" name="Text Box 20"/>
            <p:cNvSpPr txBox="1"/>
            <p:nvPr/>
          </p:nvSpPr>
          <p:spPr>
            <a:xfrm>
              <a:off x="15173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Text Box 21"/>
            <p:cNvSpPr txBox="1"/>
            <p:nvPr/>
          </p:nvSpPr>
          <p:spPr>
            <a:xfrm>
              <a:off x="15926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3" name="Text Box 22"/>
            <p:cNvSpPr txBox="1"/>
            <p:nvPr/>
          </p:nvSpPr>
          <p:spPr>
            <a:xfrm>
              <a:off x="9710" y="1000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0930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682" y="241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2435" y="2421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3188" y="242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3940" y="2423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4693" y="2425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6198" y="2426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3930" y="556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3930" y="-582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13930" y="479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930" y="3259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3930" y="4027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>
              <a:off x="13927" y="1723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13930" y="186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 Box 85"/>
            <p:cNvSpPr txBox="1"/>
            <p:nvPr/>
          </p:nvSpPr>
          <p:spPr>
            <a:xfrm>
              <a:off x="9710" y="9136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7" name="Text Box 86"/>
            <p:cNvSpPr txBox="1"/>
            <p:nvPr/>
          </p:nvSpPr>
          <p:spPr>
            <a:xfrm>
              <a:off x="9710" y="8367"/>
              <a:ext cx="54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8" name="Text Box 87"/>
            <p:cNvSpPr txBox="1"/>
            <p:nvPr/>
          </p:nvSpPr>
          <p:spPr>
            <a:xfrm>
              <a:off x="9710" y="759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9" name="Text Box 88"/>
            <p:cNvSpPr txBox="1"/>
            <p:nvPr/>
          </p:nvSpPr>
          <p:spPr>
            <a:xfrm>
              <a:off x="9710" y="6829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0" name="Text Box 89"/>
            <p:cNvSpPr txBox="1"/>
            <p:nvPr/>
          </p:nvSpPr>
          <p:spPr>
            <a:xfrm>
              <a:off x="9710" y="6060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1" name="Text Box 90"/>
            <p:cNvSpPr txBox="1"/>
            <p:nvPr/>
          </p:nvSpPr>
          <p:spPr>
            <a:xfrm>
              <a:off x="9710" y="5291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6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2" name="Text Box 91"/>
            <p:cNvSpPr txBox="1"/>
            <p:nvPr/>
          </p:nvSpPr>
          <p:spPr>
            <a:xfrm>
              <a:off x="9710" y="4522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7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3" name="Text Box 92"/>
            <p:cNvSpPr txBox="1"/>
            <p:nvPr/>
          </p:nvSpPr>
          <p:spPr>
            <a:xfrm>
              <a:off x="9710" y="3753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Cyrl-RS" altLang="en-U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8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6951" y="2430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5446" y="2427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98" y="2418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04" y="2432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0177" y="2429"/>
              <a:ext cx="0" cy="7656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3930" y="-135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13930" y="632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13930" y="2491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13930" y="954"/>
              <a:ext cx="0" cy="7537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102"/>
            <p:cNvSpPr txBox="1"/>
            <p:nvPr/>
          </p:nvSpPr>
          <p:spPr>
            <a:xfrm>
              <a:off x="16678" y="10088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Cyrl-RS" altLang="en-U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4" name="Text Box 103"/>
            <p:cNvSpPr txBox="1"/>
            <p:nvPr/>
          </p:nvSpPr>
          <p:spPr>
            <a:xfrm>
              <a:off x="17344" y="10088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5" name="Text Box 104"/>
            <p:cNvSpPr txBox="1"/>
            <p:nvPr/>
          </p:nvSpPr>
          <p:spPr>
            <a:xfrm>
              <a:off x="9710" y="2984"/>
              <a:ext cx="545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9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6" name="Text Box 105"/>
            <p:cNvSpPr txBox="1"/>
            <p:nvPr/>
          </p:nvSpPr>
          <p:spPr>
            <a:xfrm>
              <a:off x="9548" y="2215"/>
              <a:ext cx="707" cy="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sr-Latn-RS" altLang="sr-Cyrl-RS" sz="1200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10</a:t>
              </a:r>
              <a:endParaRPr lang="sr-Latn-RS" altLang="sr-Cyrl-RS" sz="1200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7021830" y="1459230"/>
            <a:ext cx="4587875" cy="4745990"/>
            <a:chOff x="753" y="2406"/>
            <a:chExt cx="7225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753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790829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планину на (5, 2)?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70000" y="1997710"/>
            <a:ext cx="42716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облак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снежна кугла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планина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паукова мрежа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0570" y="4368165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70" y="3647440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570" y="2926715"/>
            <a:ext cx="53975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570" y="220599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32930" y="1527810"/>
            <a:ext cx="4589145" cy="4745990"/>
            <a:chOff x="751" y="2406"/>
            <a:chExt cx="7227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751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51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торту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1983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торта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чаша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чоколада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флаша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0405" y="1997075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" y="4248785"/>
            <a:ext cx="53975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05" y="2747645"/>
            <a:ext cx="53975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405" y="3498215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6849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785939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кишобран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14236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корпа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кафа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катанац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кишобран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3575" y="2077720"/>
            <a:ext cx="539750" cy="53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75" y="4237990"/>
            <a:ext cx="539750" cy="53975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75" y="3517900"/>
            <a:ext cx="539750" cy="539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575" y="279781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38645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 кутију на (2, 3)?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78890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кључ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кутија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прстен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метла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0410" y="1997075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410" y="2740025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10" y="3545840"/>
            <a:ext cx="53975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410" y="424815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39280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сат на (5,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2999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фото-апарат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дигитрон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телефон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сат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565" y="2771140"/>
            <a:ext cx="539750" cy="53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65" y="1997075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565" y="3545840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565" y="428752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08800" y="1527810"/>
            <a:ext cx="4593590" cy="4745990"/>
            <a:chOff x="744" y="2406"/>
            <a:chExt cx="7234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44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7343140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рукавицу на (2, 0)?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69365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карте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чарапа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рукавица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прва помоћ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2470" y="1997075"/>
            <a:ext cx="539750" cy="53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470" y="4195445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70" y="2729865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470" y="3462655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6978015" y="1527810"/>
            <a:ext cx="4554220" cy="4745990"/>
            <a:chOff x="806" y="2406"/>
            <a:chExt cx="7172" cy="7474"/>
          </a:xfrm>
        </p:grpSpPr>
        <p:sp>
          <p:nvSpPr>
            <p:cNvPr id="30" name="Rectangles 29"/>
            <p:cNvSpPr/>
            <p:nvPr/>
          </p:nvSpPr>
          <p:spPr>
            <a:xfrm>
              <a:off x="1223" y="2689"/>
              <a:ext cx="6520" cy="652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527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831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5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39" y="2689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84" y="2041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4484" y="3346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4484" y="735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4484" y="4652"/>
              <a:ext cx="0" cy="652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40"/>
            <p:cNvSpPr txBox="1"/>
            <p:nvPr/>
          </p:nvSpPr>
          <p:spPr>
            <a:xfrm>
              <a:off x="225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Text Box 41"/>
            <p:cNvSpPr txBox="1"/>
            <p:nvPr/>
          </p:nvSpPr>
          <p:spPr>
            <a:xfrm>
              <a:off x="3596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Text Box 43"/>
            <p:cNvSpPr txBox="1"/>
            <p:nvPr/>
          </p:nvSpPr>
          <p:spPr>
            <a:xfrm>
              <a:off x="4900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 Box 44"/>
            <p:cNvSpPr txBox="1"/>
            <p:nvPr/>
          </p:nvSpPr>
          <p:spPr>
            <a:xfrm>
              <a:off x="6204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7508" y="930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Text Box 46"/>
            <p:cNvSpPr txBox="1"/>
            <p:nvPr/>
          </p:nvSpPr>
          <p:spPr>
            <a:xfrm>
              <a:off x="806" y="9210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806" y="7602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 Box 48"/>
            <p:cNvSpPr txBox="1"/>
            <p:nvPr/>
          </p:nvSpPr>
          <p:spPr>
            <a:xfrm>
              <a:off x="806" y="624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806" y="5004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3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Text Box 50"/>
            <p:cNvSpPr txBox="1"/>
            <p:nvPr/>
          </p:nvSpPr>
          <p:spPr>
            <a:xfrm>
              <a:off x="806" y="3705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Text Box 52"/>
            <p:cNvSpPr txBox="1"/>
            <p:nvPr/>
          </p:nvSpPr>
          <p:spPr>
            <a:xfrm>
              <a:off x="806" y="2406"/>
              <a:ext cx="470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sr-Cyrl-RS" altLang="en-US" b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5</a:t>
              </a:r>
              <a:endParaRPr lang="sr-Cyrl-RS" altLang="en-US" b="1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56" name="Title 1"/>
          <p:cNvSpPr>
            <a:spLocks noGrp="1"/>
          </p:cNvSpPr>
          <p:nvPr/>
        </p:nvSpPr>
        <p:spPr>
          <a:xfrm>
            <a:off x="654050" y="479425"/>
            <a:ext cx="6438265" cy="814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360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charset="0"/>
                <a:cs typeface="Arial Black" panose="020B0A04020102020204" charset="0"/>
              </a:rPr>
              <a:t>Постави кућу на (3, 1)?</a:t>
            </a:r>
            <a:endParaRPr lang="sr-Cyrl-RS" sz="3600">
              <a:solidFill>
                <a:schemeClr val="tx1">
                  <a:lumMod val="50000"/>
                  <a:lumOff val="50000"/>
                </a:schemeClr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57" name="Text Box 56"/>
          <p:cNvSpPr txBox="1"/>
          <p:nvPr/>
        </p:nvSpPr>
        <p:spPr>
          <a:xfrm>
            <a:off x="1273810" y="1843405"/>
            <a:ext cx="378079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рекет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књига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кућа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r-Cyrl-RS" altLang="en-US" sz="4800">
                <a:solidFill>
                  <a:schemeClr val="tx1">
                    <a:lumMod val="50000"/>
                    <a:lumOff val="50000"/>
                  </a:schemeClr>
                </a:solidFill>
              </a:rPr>
              <a:t>мета</a:t>
            </a:r>
            <a:endParaRPr lang="sr-Cyrl-RS" altLang="en-US" sz="48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050" y="2062480"/>
            <a:ext cx="539750" cy="53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" y="2804160"/>
            <a:ext cx="539750" cy="5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50" y="3545840"/>
            <a:ext cx="539750" cy="53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50" y="4287520"/>
            <a:ext cx="539750" cy="5397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1463</Words>
  <Application>WPS Presentation</Application>
  <PresentationFormat>Widescreen</PresentationFormat>
  <Paragraphs>746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SimSun</vt:lpstr>
      <vt:lpstr>Wingdings</vt:lpstr>
      <vt:lpstr>Arial Black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DrHercog</cp:lastModifiedBy>
  <cp:revision>9</cp:revision>
  <dcterms:created xsi:type="dcterms:W3CDTF">2022-03-06T08:27:00Z</dcterms:created>
  <dcterms:modified xsi:type="dcterms:W3CDTF">2022-03-07T21:14:29Z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2C98945D601342C687BC15057ABB604A</vt:lpwstr>
  </property>
  <property fmtid="{D5CDD505-2E9C-101B-9397-08002B2CF9AE}" pid="3" name="KSOProductBuildVer">
    <vt:lpwstr>1033-11.2.0.11029</vt:lpwstr>
  </property>
</Properties>
</file>