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0BA97E4-5BB9-41EF-9DEB-9757A673E651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263D270-753F-418A-8039-855A5DC0B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97E4-5BB9-41EF-9DEB-9757A673E651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270-753F-418A-8039-855A5DC0B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97E4-5BB9-41EF-9DEB-9757A673E651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270-753F-418A-8039-855A5DC0B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0BA97E4-5BB9-41EF-9DEB-9757A673E651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263D270-753F-418A-8039-855A5DC0B8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0BA97E4-5BB9-41EF-9DEB-9757A673E651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263D270-753F-418A-8039-855A5DC0B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97E4-5BB9-41EF-9DEB-9757A673E651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270-753F-418A-8039-855A5DC0B8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97E4-5BB9-41EF-9DEB-9757A673E651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270-753F-418A-8039-855A5DC0B8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BA97E4-5BB9-41EF-9DEB-9757A673E651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263D270-753F-418A-8039-855A5DC0B8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97E4-5BB9-41EF-9DEB-9757A673E651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270-753F-418A-8039-855A5DC0B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0BA97E4-5BB9-41EF-9DEB-9757A673E651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263D270-753F-418A-8039-855A5DC0B8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BA97E4-5BB9-41EF-9DEB-9757A673E651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263D270-753F-418A-8039-855A5DC0B8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0BA97E4-5BB9-41EF-9DEB-9757A673E651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263D270-753F-418A-8039-855A5DC0B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quizizz.com/admin/quiz/618c2be0fdbbe8001d2b328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362200" y="0"/>
          <a:ext cx="4876800" cy="6750286"/>
        </p:xfrm>
        <a:graphic>
          <a:graphicData uri="http://schemas.openxmlformats.org/presentationml/2006/ole">
            <p:oleObj spid="_x0000_s1026" name="Acrobat Document" r:id="rId3" imgW="10710000" imgH="202078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Данас ћемо радити одузимање.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r-Cyrl-RS" dirty="0" smtClean="0"/>
              <a:t>Да ли се неко сећа како зовемо овај знак?</a:t>
            </a:r>
          </a:p>
          <a:p>
            <a:pPr>
              <a:buNone/>
            </a:pPr>
            <a:r>
              <a:rPr lang="sr-Cyrl-RS" sz="4400" b="1" dirty="0" smtClean="0"/>
              <a:t>           +</a:t>
            </a:r>
          </a:p>
          <a:p>
            <a:pPr>
              <a:buNone/>
            </a:pPr>
            <a:r>
              <a:rPr lang="sr-Cyrl-RS" dirty="0" smtClean="0"/>
              <a:t>Зовемо знак плус и он нам говори да треба да сабирамо или додајемо.</a:t>
            </a: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r>
              <a:rPr lang="sr-Cyrl-RS" dirty="0" smtClean="0"/>
              <a:t>Да ли се сећате како зовемо овај знак?</a:t>
            </a:r>
          </a:p>
          <a:p>
            <a:pPr>
              <a:buNone/>
            </a:pPr>
            <a:r>
              <a:rPr lang="sr-Cyrl-RS" dirty="0" smtClean="0"/>
              <a:t>                    </a:t>
            </a:r>
            <a:r>
              <a:rPr lang="sr-Cyrl-RS" sz="4400" b="1" dirty="0" smtClean="0"/>
              <a:t>-</a:t>
            </a:r>
          </a:p>
          <a:p>
            <a:pPr>
              <a:buNone/>
            </a:pPr>
            <a:r>
              <a:rPr lang="sr-Cyrl-RS" dirty="0" smtClean="0"/>
              <a:t>Зовемо знак минус и он нам говори да треба да одузимамо или узмемо.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r-Latn-RS" dirty="0" smtClean="0"/>
              <a:t> </a:t>
            </a:r>
            <a:r>
              <a:rPr lang="sr-Cyrl-RS" dirty="0" smtClean="0"/>
              <a:t>Имамо 3 пчеле.</a:t>
            </a: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r>
              <a:rPr lang="sr-Cyrl-RS" dirty="0" smtClean="0"/>
              <a:t>И 2 пчеле нам одлете.</a:t>
            </a: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r>
              <a:rPr lang="sr-Cyrl-RS" dirty="0" smtClean="0"/>
              <a:t>Колико их је остало?</a:t>
            </a:r>
          </a:p>
          <a:p>
            <a:pPr>
              <a:buNone/>
            </a:pPr>
            <a:r>
              <a:rPr lang="sr-Cyrl-RS" dirty="0" smtClean="0"/>
              <a:t>Остала је 1 пчела.</a:t>
            </a:r>
            <a:endParaRPr lang="en-US" dirty="0"/>
          </a:p>
        </p:txBody>
      </p:sp>
      <p:pic>
        <p:nvPicPr>
          <p:cNvPr id="4098" name="Picture 2" descr="C:\Users\Snake\AppData\Local\Microsoft\Windows\Temporary Internet Files\Content.IE5\5AHMEV9P\1200px-Apis_mellifera_Western_honey_bee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362200"/>
            <a:ext cx="1168294" cy="971550"/>
          </a:xfrm>
          <a:prstGeom prst="rect">
            <a:avLst/>
          </a:prstGeom>
          <a:noFill/>
        </p:spPr>
      </p:pic>
      <p:pic>
        <p:nvPicPr>
          <p:cNvPr id="5" name="Picture 2" descr="C:\Users\Snake\AppData\Local\Microsoft\Windows\Temporary Internet Files\Content.IE5\5AHMEV9P\1200px-Apis_mellifera_Western_honey_bee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362200"/>
            <a:ext cx="1168294" cy="971550"/>
          </a:xfrm>
          <a:prstGeom prst="rect">
            <a:avLst/>
          </a:prstGeom>
          <a:noFill/>
        </p:spPr>
      </p:pic>
      <p:pic>
        <p:nvPicPr>
          <p:cNvPr id="6" name="Picture 2" descr="C:\Users\Snake\AppData\Local\Microsoft\Windows\Temporary Internet Files\Content.IE5\5AHMEV9P\1200px-Apis_mellifera_Western_honey_bee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362200"/>
            <a:ext cx="1168294" cy="971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sr-Cyrl-RS" dirty="0" smtClean="0"/>
              <a:t>То записујемо:</a:t>
            </a:r>
          </a:p>
          <a:p>
            <a:pPr algn="ctr"/>
            <a:endParaRPr lang="sr-Cyrl-RS" dirty="0" smtClean="0"/>
          </a:p>
          <a:p>
            <a:pPr algn="ctr"/>
            <a:endParaRPr lang="sr-Cyrl-RS" dirty="0" smtClean="0"/>
          </a:p>
          <a:p>
            <a:pPr algn="ctr">
              <a:buNone/>
            </a:pPr>
            <a:r>
              <a:rPr lang="sr-Cyrl-RS" sz="4400" b="1" dirty="0" smtClean="0"/>
              <a:t>3 – 2 = 1</a:t>
            </a:r>
          </a:p>
          <a:p>
            <a:pPr algn="ctr">
              <a:buNone/>
            </a:pPr>
            <a:endParaRPr lang="sr-Cyrl-RS" sz="4400" b="1" dirty="0" smtClean="0"/>
          </a:p>
          <a:p>
            <a:pPr algn="ctr">
              <a:buNone/>
            </a:pPr>
            <a:endParaRPr lang="sr-Cyrl-RS" sz="4400" b="1" dirty="0" smtClean="0"/>
          </a:p>
          <a:p>
            <a:pPr>
              <a:buNone/>
            </a:pPr>
            <a:r>
              <a:rPr lang="sr-Cyrl-RS" b="1" dirty="0" smtClean="0"/>
              <a:t>Запишите у својој свесци.</a:t>
            </a:r>
          </a:p>
          <a:p>
            <a:endParaRPr lang="sr-Cyrl-R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r-Latn-RS" dirty="0" smtClean="0"/>
              <a:t> </a:t>
            </a:r>
            <a:r>
              <a:rPr lang="sr-Cyrl-RS" dirty="0" smtClean="0"/>
              <a:t>Имамо 6 птица на дрвету.</a:t>
            </a: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r>
              <a:rPr lang="sr-Cyrl-RS" dirty="0" smtClean="0"/>
              <a:t>4 птице су се уплашиле и одлетеле.</a:t>
            </a:r>
          </a:p>
          <a:p>
            <a:pPr>
              <a:buNone/>
            </a:pPr>
            <a:r>
              <a:rPr lang="sr-Cyrl-RS" dirty="0" smtClean="0"/>
              <a:t>Колико је птица остало?</a:t>
            </a:r>
          </a:p>
          <a:p>
            <a:pPr>
              <a:buNone/>
            </a:pPr>
            <a:r>
              <a:rPr lang="sr-Cyrl-RS" dirty="0" smtClean="0"/>
              <a:t>Остале су 2 птице.</a:t>
            </a: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6" name="Picture 2" descr="C:\Users\Snake\AppData\Local\Microsoft\Windows\Temporary Internet Files\Content.IE5\F3UFPWAB\blue-bird-perched-on-green-plant-427900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1200"/>
            <a:ext cx="1476375" cy="984250"/>
          </a:xfrm>
          <a:prstGeom prst="rect">
            <a:avLst/>
          </a:prstGeom>
          <a:noFill/>
        </p:spPr>
      </p:pic>
      <p:pic>
        <p:nvPicPr>
          <p:cNvPr id="8" name="Picture 2" descr="C:\Users\Snake\AppData\Local\Microsoft\Windows\Temporary Internet Files\Content.IE5\F3UFPWAB\blue-bird-perched-on-green-plant-427900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981200"/>
            <a:ext cx="1476375" cy="984250"/>
          </a:xfrm>
          <a:prstGeom prst="rect">
            <a:avLst/>
          </a:prstGeom>
          <a:noFill/>
        </p:spPr>
      </p:pic>
      <p:pic>
        <p:nvPicPr>
          <p:cNvPr id="9" name="Picture 2" descr="C:\Users\Snake\AppData\Local\Microsoft\Windows\Temporary Internet Files\Content.IE5\F3UFPWAB\blue-bird-perched-on-green-plant-427900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981200"/>
            <a:ext cx="1476375" cy="984250"/>
          </a:xfrm>
          <a:prstGeom prst="rect">
            <a:avLst/>
          </a:prstGeom>
          <a:noFill/>
        </p:spPr>
      </p:pic>
      <p:pic>
        <p:nvPicPr>
          <p:cNvPr id="10" name="Picture 2" descr="C:\Users\Snake\AppData\Local\Microsoft\Windows\Temporary Internet Files\Content.IE5\F3UFPWAB\blue-bird-perched-on-green-plant-427900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1981200"/>
            <a:ext cx="1476375" cy="984250"/>
          </a:xfrm>
          <a:prstGeom prst="rect">
            <a:avLst/>
          </a:prstGeom>
          <a:noFill/>
        </p:spPr>
      </p:pic>
      <p:pic>
        <p:nvPicPr>
          <p:cNvPr id="11" name="Picture 2" descr="C:\Users\Snake\AppData\Local\Microsoft\Windows\Temporary Internet Files\Content.IE5\F3UFPWAB\blue-bird-perched-on-green-plant-427900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1981200"/>
            <a:ext cx="1476375" cy="984250"/>
          </a:xfrm>
          <a:prstGeom prst="rect">
            <a:avLst/>
          </a:prstGeom>
          <a:noFill/>
        </p:spPr>
      </p:pic>
      <p:pic>
        <p:nvPicPr>
          <p:cNvPr id="12" name="Picture 2" descr="C:\Users\Snake\AppData\Local\Microsoft\Windows\Temporary Internet Files\Content.IE5\F3UFPWAB\blue-bird-perched-on-green-plant-427900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1981200"/>
            <a:ext cx="1476375" cy="984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sr-Cyrl-RS" dirty="0" smtClean="0"/>
              <a:t>То записујемо:</a:t>
            </a:r>
          </a:p>
          <a:p>
            <a:pPr algn="ctr"/>
            <a:endParaRPr lang="sr-Cyrl-RS" dirty="0" smtClean="0"/>
          </a:p>
          <a:p>
            <a:pPr algn="ctr"/>
            <a:endParaRPr lang="sr-Cyrl-RS" dirty="0" smtClean="0"/>
          </a:p>
          <a:p>
            <a:pPr algn="ctr">
              <a:buNone/>
            </a:pPr>
            <a:r>
              <a:rPr lang="sr-Cyrl-RS" sz="4400" b="1" dirty="0" smtClean="0"/>
              <a:t>6 – 4 = 2</a:t>
            </a:r>
          </a:p>
          <a:p>
            <a:pPr algn="ctr">
              <a:buNone/>
            </a:pPr>
            <a:endParaRPr lang="sr-Cyrl-RS" sz="4400" b="1" dirty="0" smtClean="0"/>
          </a:p>
          <a:p>
            <a:pPr algn="ctr">
              <a:buNone/>
            </a:pPr>
            <a:endParaRPr lang="sr-Cyrl-RS" sz="4400" b="1" dirty="0" smtClean="0"/>
          </a:p>
          <a:p>
            <a:pPr>
              <a:buNone/>
            </a:pPr>
            <a:r>
              <a:rPr lang="sr-Cyrl-RS" b="1" dirty="0" smtClean="0"/>
              <a:t>Запишите у својој свесци.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r-Cyrl-RS" dirty="0" smtClean="0"/>
              <a:t>Имамо 9 лептира.</a:t>
            </a: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r>
              <a:rPr lang="sr-Cyrl-RS" dirty="0" smtClean="0"/>
              <a:t>4 лептира су одлетела.</a:t>
            </a:r>
          </a:p>
          <a:p>
            <a:pPr>
              <a:buNone/>
            </a:pPr>
            <a:r>
              <a:rPr lang="sr-Cyrl-RS" dirty="0" smtClean="0"/>
              <a:t>Колико их је остало?</a:t>
            </a:r>
          </a:p>
          <a:p>
            <a:pPr>
              <a:buNone/>
            </a:pPr>
            <a:r>
              <a:rPr lang="sr-Cyrl-RS" dirty="0" smtClean="0"/>
              <a:t>Остало је 5 лептира.</a:t>
            </a:r>
            <a:endParaRPr lang="en-US" dirty="0"/>
          </a:p>
        </p:txBody>
      </p:sp>
      <p:pic>
        <p:nvPicPr>
          <p:cNvPr id="7170" name="Picture 2" descr="C:\Users\Snake\AppData\Local\Microsoft\Windows\Temporary Internet Files\Content.IE5\MCN4J6J0\111508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1200"/>
            <a:ext cx="977900" cy="838200"/>
          </a:xfrm>
          <a:prstGeom prst="rect">
            <a:avLst/>
          </a:prstGeom>
          <a:noFill/>
        </p:spPr>
      </p:pic>
      <p:pic>
        <p:nvPicPr>
          <p:cNvPr id="5" name="Picture 2" descr="C:\Users\Snake\AppData\Local\Microsoft\Windows\Temporary Internet Files\Content.IE5\MCN4J6J0\111508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981200"/>
            <a:ext cx="977900" cy="838200"/>
          </a:xfrm>
          <a:prstGeom prst="rect">
            <a:avLst/>
          </a:prstGeom>
          <a:noFill/>
        </p:spPr>
      </p:pic>
      <p:pic>
        <p:nvPicPr>
          <p:cNvPr id="6" name="Picture 2" descr="C:\Users\Snake\AppData\Local\Microsoft\Windows\Temporary Internet Files\Content.IE5\MCN4J6J0\111508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981200"/>
            <a:ext cx="977900" cy="838200"/>
          </a:xfrm>
          <a:prstGeom prst="rect">
            <a:avLst/>
          </a:prstGeom>
          <a:noFill/>
        </p:spPr>
      </p:pic>
      <p:pic>
        <p:nvPicPr>
          <p:cNvPr id="7" name="Picture 2" descr="C:\Users\Snake\AppData\Local\Microsoft\Windows\Temporary Internet Files\Content.IE5\MCN4J6J0\111508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981200"/>
            <a:ext cx="977900" cy="838200"/>
          </a:xfrm>
          <a:prstGeom prst="rect">
            <a:avLst/>
          </a:prstGeom>
          <a:noFill/>
        </p:spPr>
      </p:pic>
      <p:pic>
        <p:nvPicPr>
          <p:cNvPr id="8" name="Picture 2" descr="C:\Users\Snake\AppData\Local\Microsoft\Windows\Temporary Internet Files\Content.IE5\MCN4J6J0\111508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981200"/>
            <a:ext cx="977900" cy="838200"/>
          </a:xfrm>
          <a:prstGeom prst="rect">
            <a:avLst/>
          </a:prstGeom>
          <a:noFill/>
        </p:spPr>
      </p:pic>
      <p:pic>
        <p:nvPicPr>
          <p:cNvPr id="9" name="Picture 2" descr="C:\Users\Snake\AppData\Local\Microsoft\Windows\Temporary Internet Files\Content.IE5\MCN4J6J0\111508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981200"/>
            <a:ext cx="977900" cy="838200"/>
          </a:xfrm>
          <a:prstGeom prst="rect">
            <a:avLst/>
          </a:prstGeom>
          <a:noFill/>
        </p:spPr>
      </p:pic>
      <p:pic>
        <p:nvPicPr>
          <p:cNvPr id="10" name="Picture 2" descr="C:\Users\Snake\AppData\Local\Microsoft\Windows\Temporary Internet Files\Content.IE5\MCN4J6J0\111508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1981200"/>
            <a:ext cx="977900" cy="838200"/>
          </a:xfrm>
          <a:prstGeom prst="rect">
            <a:avLst/>
          </a:prstGeom>
          <a:noFill/>
        </p:spPr>
      </p:pic>
      <p:pic>
        <p:nvPicPr>
          <p:cNvPr id="11" name="Picture 2" descr="C:\Users\Snake\AppData\Local\Microsoft\Windows\Temporary Internet Files\Content.IE5\MCN4J6J0\111508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1981200"/>
            <a:ext cx="977900" cy="838200"/>
          </a:xfrm>
          <a:prstGeom prst="rect">
            <a:avLst/>
          </a:prstGeom>
          <a:noFill/>
        </p:spPr>
      </p:pic>
      <p:pic>
        <p:nvPicPr>
          <p:cNvPr id="12" name="Picture 2" descr="C:\Users\Snake\AppData\Local\Microsoft\Windows\Temporary Internet Files\Content.IE5\MCN4J6J0\111508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1981200"/>
            <a:ext cx="977900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sr-Cyrl-RS" dirty="0" smtClean="0"/>
              <a:t>То записујемо:</a:t>
            </a:r>
          </a:p>
          <a:p>
            <a:pPr algn="ctr"/>
            <a:endParaRPr lang="sr-Cyrl-RS" dirty="0" smtClean="0"/>
          </a:p>
          <a:p>
            <a:pPr algn="ctr"/>
            <a:endParaRPr lang="sr-Cyrl-RS" dirty="0" smtClean="0"/>
          </a:p>
          <a:p>
            <a:pPr algn="ctr">
              <a:buNone/>
            </a:pPr>
            <a:r>
              <a:rPr lang="sr-Latn-RS" sz="4400" b="1" dirty="0" smtClean="0"/>
              <a:t>9</a:t>
            </a:r>
            <a:r>
              <a:rPr lang="sr-Cyrl-RS" sz="4400" b="1" dirty="0" smtClean="0"/>
              <a:t> – 4 = </a:t>
            </a:r>
            <a:r>
              <a:rPr lang="sr-Latn-RS" sz="4400" b="1" dirty="0" smtClean="0"/>
              <a:t>5</a:t>
            </a:r>
            <a:endParaRPr lang="sr-Cyrl-RS" sz="4400" b="1" dirty="0" smtClean="0"/>
          </a:p>
          <a:p>
            <a:pPr algn="ctr">
              <a:buNone/>
            </a:pPr>
            <a:endParaRPr lang="sr-Cyrl-RS" sz="4400" b="1" dirty="0" smtClean="0"/>
          </a:p>
          <a:p>
            <a:pPr algn="ctr">
              <a:buNone/>
            </a:pPr>
            <a:endParaRPr lang="sr-Cyrl-RS" sz="4400" b="1" dirty="0" smtClean="0"/>
          </a:p>
          <a:p>
            <a:pPr>
              <a:buNone/>
            </a:pPr>
            <a:r>
              <a:rPr lang="sr-Cyrl-RS" b="1" dirty="0" smtClean="0"/>
              <a:t>Запишите у својој свесци.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r-Latn-RS" dirty="0" smtClean="0"/>
              <a:t> </a:t>
            </a:r>
            <a:r>
              <a:rPr lang="sr-Cyrl-RS" dirty="0" smtClean="0"/>
              <a:t>Сада ћемо да се играмо. За вас сам припремила квиз.</a:t>
            </a: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r>
              <a:rPr lang="sr-Cyrl-RS" dirty="0" smtClean="0"/>
              <a:t>Препишите задатке у свеску и на табли покажите тачан одговор.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https://quizizz.com/admin/quiz/618c2be0fdbbe8001d2b3288</a:t>
            </a:r>
            <a:endParaRPr lang="sr-Cyrl-R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79</TotalTime>
  <Words>187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Oriel</vt:lpstr>
      <vt:lpstr>Acrobat Document</vt:lpstr>
      <vt:lpstr>Slide 1</vt:lpstr>
      <vt:lpstr>Данас ћемо радити одузимање.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Snake</dc:creator>
  <cp:lastModifiedBy>User</cp:lastModifiedBy>
  <cp:revision>9</cp:revision>
  <dcterms:created xsi:type="dcterms:W3CDTF">2021-11-10T20:48:30Z</dcterms:created>
  <dcterms:modified xsi:type="dcterms:W3CDTF">2022-03-14T09:07:29Z</dcterms:modified>
</cp:coreProperties>
</file>