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BD942-1D41-4D6D-8FA8-C8ED645124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EC09-420B-4CB1-853D-F813C3274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125C74-0064-4754-A33B-5AC7BA3ED1C0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900B4B-2FE1-485A-8CE8-C68CBFDF21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Natasa%20cas\steam-locomotive-whistle-and-pass-by-01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image" Target="../media/image1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7.jpeg"/><Relationship Id="rId7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1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Natasa%20cas\mixkit-old-bus-arrival-3033.wa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Превозна средства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Свет око нас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 разред</a:t>
            </a:r>
          </a:p>
          <a:p>
            <a:endParaRPr lang="sr-Cyrl-R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Наставнице: Сања Савић и Наташа БодирогаРадовановић</a:t>
            </a:r>
            <a:endParaRPr lang="sr-Cyrl-RS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 сад, шта чујемо?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Тачно то је воз.</a:t>
            </a:r>
            <a:endParaRPr lang="en-US" dirty="0"/>
          </a:p>
        </p:txBody>
      </p:sp>
      <p:pic>
        <p:nvPicPr>
          <p:cNvPr id="10242" name="Picture 2" descr="C:\Users\Snake\Desktop\prevozna sredstva\slika\250px-2M62M-1198_Kyviskes-Ke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" y="4087813"/>
            <a:ext cx="2381250" cy="1600200"/>
          </a:xfrm>
          <a:prstGeom prst="rect">
            <a:avLst/>
          </a:prstGeom>
          <a:noFill/>
        </p:spPr>
      </p:pic>
      <p:pic>
        <p:nvPicPr>
          <p:cNvPr id="6" name="steam-locomotive-whistle-and-pass-by-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2133600"/>
            <a:ext cx="3048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Воз се креће по шинама, а по шинама се креће још и ?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 smtClean="0"/>
              <a:t>трамвај.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Snake\Desktop\prevozna sredstva\slika\1200px-ST12_-_Tw_9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3622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Воз и трамвај припадају железничком саобраћају.</a:t>
            </a:r>
          </a:p>
          <a:p>
            <a:endParaRPr lang="en-US" dirty="0"/>
          </a:p>
        </p:txBody>
      </p:sp>
      <p:pic>
        <p:nvPicPr>
          <p:cNvPr id="12290" name="Picture 2" descr="C:\Users\Snake\Desktop\prevozna sredstva\slika\Zeleznicki saobrac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5276242" cy="2927350"/>
          </a:xfrm>
          <a:prstGeom prst="rect">
            <a:avLst/>
          </a:prstGeom>
          <a:noFill/>
        </p:spPr>
      </p:pic>
      <p:pic>
        <p:nvPicPr>
          <p:cNvPr id="5" name="Picture 4" descr="250px-2M62M-1198_Kyviskes-K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1295400" cy="1028700"/>
          </a:xfrm>
          <a:prstGeom prst="rect">
            <a:avLst/>
          </a:prstGeom>
        </p:spPr>
      </p:pic>
      <p:pic>
        <p:nvPicPr>
          <p:cNvPr id="6" name="Picture 5" descr="1200px-ST12_-_Tw_9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438400"/>
            <a:ext cx="1371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сада чујемо?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Чујемо сирену од брода.</a:t>
            </a:r>
          </a:p>
        </p:txBody>
      </p:sp>
      <p:pic>
        <p:nvPicPr>
          <p:cNvPr id="4" name="brod.wav">
            <a:hlinkClick r:id="" action="ppaction://media"/>
          </p:cNvPr>
          <p:cNvPicPr>
            <a:picLocks noRot="1" noChangeAspect="1"/>
          </p:cNvPicPr>
          <p:nvPr>
            <a:wavAudioFile r:embed="rId1" name="brod.wav"/>
          </p:nvPr>
        </p:nvPicPr>
        <p:blipFill>
          <a:blip r:embed="rId3" cstate="email"/>
          <a:stretch>
            <a:fillRect/>
          </a:stretch>
        </p:blipFill>
        <p:spPr>
          <a:xfrm>
            <a:off x="1066800" y="1828800"/>
            <a:ext cx="304800" cy="304800"/>
          </a:xfrm>
          <a:prstGeom prst="rect">
            <a:avLst/>
          </a:prstGeom>
        </p:spPr>
      </p:pic>
      <p:pic>
        <p:nvPicPr>
          <p:cNvPr id="13314" name="Picture 2" descr="C:\Users\Snake\Desktop\prevozna sredstva\slika\brod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505200"/>
            <a:ext cx="5827484" cy="305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RS" dirty="0" smtClean="0"/>
              <a:t>Брод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Чамац</a:t>
            </a:r>
          </a:p>
          <a:p>
            <a:r>
              <a:rPr lang="sr-Cyrl-RS" dirty="0" smtClean="0"/>
              <a:t>Кану</a:t>
            </a:r>
          </a:p>
          <a:p>
            <a:endParaRPr lang="sr-Cyrl-RS" dirty="0" smtClean="0"/>
          </a:p>
          <a:p>
            <a:r>
              <a:rPr lang="sr-Cyrl-RS" dirty="0" smtClean="0"/>
              <a:t>Глисер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dirty="0" smtClean="0"/>
              <a:t>Ова превозна средства се крећу кроз воду, па зато кажемо да је то водени саобраћај.</a:t>
            </a:r>
            <a:endParaRPr lang="en-US" dirty="0"/>
          </a:p>
        </p:txBody>
      </p:sp>
      <p:pic>
        <p:nvPicPr>
          <p:cNvPr id="5" name="Picture 4" descr="brod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1200" y="2209800"/>
            <a:ext cx="1551143" cy="814350"/>
          </a:xfrm>
          <a:prstGeom prst="rect">
            <a:avLst/>
          </a:prstGeom>
        </p:spPr>
      </p:pic>
      <p:pic>
        <p:nvPicPr>
          <p:cNvPr id="7" name="Picture 6" descr="camac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400" y="3276600"/>
            <a:ext cx="1354667" cy="762000"/>
          </a:xfrm>
          <a:prstGeom prst="rect">
            <a:avLst/>
          </a:prstGeom>
        </p:spPr>
      </p:pic>
      <p:pic>
        <p:nvPicPr>
          <p:cNvPr id="8" name="Picture 7" descr="gliser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09800" y="4953000"/>
            <a:ext cx="1257612" cy="742397"/>
          </a:xfrm>
          <a:prstGeom prst="rect">
            <a:avLst/>
          </a:prstGeom>
        </p:spPr>
      </p:pic>
      <p:pic>
        <p:nvPicPr>
          <p:cNvPr id="9" name="Picture 8" descr="kan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33600" y="4114800"/>
            <a:ext cx="1295400" cy="56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Избаци уљеза. Које превозно средство не припада воденом саобраћају?</a:t>
            </a:r>
            <a:endParaRPr lang="en-US" sz="3600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524"/>
            <a:ext cx="9144000" cy="5000476"/>
          </a:xfrm>
        </p:spPr>
      </p:pic>
      <p:pic>
        <p:nvPicPr>
          <p:cNvPr id="13" name="Picture 12" descr="250px-2M62M-1198_Kyviskes-Ke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191000"/>
            <a:ext cx="2057400" cy="1382573"/>
          </a:xfrm>
          <a:prstGeom prst="rect">
            <a:avLst/>
          </a:prstGeom>
        </p:spPr>
      </p:pic>
      <p:pic>
        <p:nvPicPr>
          <p:cNvPr id="14" name="Picture 13" descr="brod 1.jpg"/>
          <p:cNvPicPr>
            <a:picLocks noChangeAspect="1"/>
          </p:cNvPicPr>
          <p:nvPr/>
        </p:nvPicPr>
        <p:blipFill>
          <a:blip r:embed="rId4"/>
          <a:srcRect r="4000" b="13881"/>
          <a:stretch>
            <a:fillRect/>
          </a:stretch>
        </p:blipFill>
        <p:spPr>
          <a:xfrm>
            <a:off x="6019800" y="2895600"/>
            <a:ext cx="2057400" cy="1447800"/>
          </a:xfrm>
          <a:prstGeom prst="rect">
            <a:avLst/>
          </a:prstGeom>
        </p:spPr>
      </p:pic>
      <p:pic>
        <p:nvPicPr>
          <p:cNvPr id="15" name="Picture 14" descr="gliser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48325"/>
            <a:ext cx="2049176" cy="1209675"/>
          </a:xfrm>
          <a:prstGeom prst="rect">
            <a:avLst/>
          </a:prstGeom>
        </p:spPr>
      </p:pic>
      <p:pic>
        <p:nvPicPr>
          <p:cNvPr id="16" name="Picture 15" descr="AUTOBUSI-SUBOTICA-41-475x3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495800"/>
            <a:ext cx="2559531" cy="1708150"/>
          </a:xfrm>
          <a:prstGeom prst="rect">
            <a:avLst/>
          </a:prstGeom>
        </p:spPr>
      </p:pic>
      <p:pic>
        <p:nvPicPr>
          <p:cNvPr id="17" name="Picture 16" descr="22532.jpg"/>
          <p:cNvPicPr>
            <a:picLocks noChangeAspect="1"/>
          </p:cNvPicPr>
          <p:nvPr/>
        </p:nvPicPr>
        <p:blipFill>
          <a:blip r:embed="rId7"/>
          <a:srcRect r="2000" b="15333"/>
          <a:stretch>
            <a:fillRect/>
          </a:stretch>
        </p:blipFill>
        <p:spPr>
          <a:xfrm>
            <a:off x="4191000" y="3124200"/>
            <a:ext cx="1517775" cy="1123950"/>
          </a:xfrm>
          <a:prstGeom prst="rect">
            <a:avLst/>
          </a:prstGeom>
        </p:spPr>
      </p:pic>
      <p:pic>
        <p:nvPicPr>
          <p:cNvPr id="18" name="Picture 17" descr="brod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2819400"/>
            <a:ext cx="2743200" cy="1440180"/>
          </a:xfrm>
          <a:prstGeom prst="rect">
            <a:avLst/>
          </a:prstGeom>
        </p:spPr>
      </p:pic>
      <p:pic>
        <p:nvPicPr>
          <p:cNvPr id="19" name="Picture 18" descr="camac2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5353050"/>
            <a:ext cx="2675467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Избаци уљеза. Које превозно средство не припада копненом саобраћају?</a:t>
            </a:r>
            <a:endParaRPr lang="en-US" sz="3600" dirty="0"/>
          </a:p>
        </p:txBody>
      </p:sp>
      <p:pic>
        <p:nvPicPr>
          <p:cNvPr id="4" name="Content Placeholder 3" descr="p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7033"/>
            <a:ext cx="9144000" cy="4940967"/>
          </a:xfrm>
        </p:spPr>
      </p:pic>
      <p:pic>
        <p:nvPicPr>
          <p:cNvPr id="5" name="Picture 4" descr="AUTOBUSI-SUBOTICA-41-475x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34000" y="4572000"/>
            <a:ext cx="1941056" cy="1295400"/>
          </a:xfrm>
          <a:prstGeom prst="rect">
            <a:avLst/>
          </a:prstGeom>
        </p:spPr>
      </p:pic>
      <p:pic>
        <p:nvPicPr>
          <p:cNvPr id="6" name="Picture 5" descr="bro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09800"/>
            <a:ext cx="1452563" cy="1452563"/>
          </a:xfrm>
          <a:prstGeom prst="rect">
            <a:avLst/>
          </a:prstGeom>
        </p:spPr>
      </p:pic>
      <p:pic>
        <p:nvPicPr>
          <p:cNvPr id="7" name="Picture 6" descr="mo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819400"/>
            <a:ext cx="919163" cy="919163"/>
          </a:xfrm>
          <a:prstGeom prst="rect">
            <a:avLst/>
          </a:prstGeom>
        </p:spPr>
      </p:pic>
      <p:pic>
        <p:nvPicPr>
          <p:cNvPr id="8" name="Picture 7" descr="250px-2M62M-1198_Kyviskes-Ke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648200"/>
            <a:ext cx="2154464" cy="1447800"/>
          </a:xfrm>
          <a:prstGeom prst="rect">
            <a:avLst/>
          </a:prstGeom>
        </p:spPr>
      </p:pic>
      <p:pic>
        <p:nvPicPr>
          <p:cNvPr id="9" name="Picture 8" descr="avion let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1" y="3505201"/>
            <a:ext cx="1222644" cy="762000"/>
          </a:xfrm>
          <a:prstGeom prst="rect">
            <a:avLst/>
          </a:prstGeom>
        </p:spPr>
      </p:pic>
      <p:pic>
        <p:nvPicPr>
          <p:cNvPr id="10" name="Picture 9" descr="225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2819400"/>
            <a:ext cx="889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Избаци уљеза. Које превозно средство не припада ваздушном саобраћају?</a:t>
            </a:r>
            <a:endParaRPr lang="en-US" sz="3600" dirty="0"/>
          </a:p>
        </p:txBody>
      </p:sp>
      <p:pic>
        <p:nvPicPr>
          <p:cNvPr id="4" name="Content Placeholder 3" descr="ne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28800"/>
            <a:ext cx="9144000" cy="5029200"/>
          </a:xfrm>
        </p:spPr>
      </p:pic>
      <p:pic>
        <p:nvPicPr>
          <p:cNvPr id="5" name="Picture 4" descr="1200px-ST12_-_Tw_9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2171700" cy="1447800"/>
          </a:xfrm>
          <a:prstGeom prst="rect">
            <a:avLst/>
          </a:prstGeom>
        </p:spPr>
      </p:pic>
      <p:pic>
        <p:nvPicPr>
          <p:cNvPr id="6" name="Picture 5" descr="290px-Mi-14PS_NTW_9_9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828800"/>
            <a:ext cx="2762250" cy="1752600"/>
          </a:xfrm>
          <a:prstGeom prst="rect">
            <a:avLst/>
          </a:prstGeom>
        </p:spPr>
      </p:pic>
      <p:pic>
        <p:nvPicPr>
          <p:cNvPr id="7" name="Picture 6" descr="brod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09800"/>
            <a:ext cx="2143125" cy="2143125"/>
          </a:xfrm>
          <a:prstGeom prst="rect">
            <a:avLst/>
          </a:prstGeom>
        </p:spPr>
      </p:pic>
      <p:pic>
        <p:nvPicPr>
          <p:cNvPr id="8" name="Picture 7" descr="avion le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191000"/>
            <a:ext cx="2705100" cy="168592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0" y="5219700"/>
            <a:ext cx="2381250" cy="1638300"/>
          </a:xfrm>
          <a:prstGeom prst="rect">
            <a:avLst/>
          </a:prstGeom>
        </p:spPr>
      </p:pic>
      <p:pic>
        <p:nvPicPr>
          <p:cNvPr id="10" name="Picture 9" descr="83416-super-soco-ts-elektricni-motor-zelen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2209800"/>
            <a:ext cx="21844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Избаци уљеза. Које превозно средство не припада железничком саобраћају?</a:t>
            </a:r>
            <a:endParaRPr lang="en-US" sz="3600" dirty="0"/>
          </a:p>
        </p:txBody>
      </p:sp>
      <p:pic>
        <p:nvPicPr>
          <p:cNvPr id="4" name="Content Placeholder 3" descr="pru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</p:spPr>
      </p:pic>
      <p:pic>
        <p:nvPicPr>
          <p:cNvPr id="5" name="Picture 4" descr="1200px-ST12_-_Tw_9118.JPG"/>
          <p:cNvPicPr>
            <a:picLocks noChangeAspect="1"/>
          </p:cNvPicPr>
          <p:nvPr/>
        </p:nvPicPr>
        <p:blipFill>
          <a:blip r:embed="rId3"/>
          <a:srcRect l="25833" t="33750" r="18334" b="7500"/>
          <a:stretch>
            <a:fillRect/>
          </a:stretch>
        </p:blipFill>
        <p:spPr>
          <a:xfrm>
            <a:off x="2971800" y="2438400"/>
            <a:ext cx="2057400" cy="1443251"/>
          </a:xfrm>
          <a:prstGeom prst="rect">
            <a:avLst/>
          </a:prstGeom>
        </p:spPr>
      </p:pic>
      <p:pic>
        <p:nvPicPr>
          <p:cNvPr id="6" name="Picture 5" descr="250px-2M62M-1198_Kyviskes-Ke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14800" y="3733800"/>
            <a:ext cx="1757590" cy="1181100"/>
          </a:xfrm>
          <a:prstGeom prst="rect">
            <a:avLst/>
          </a:prstGeom>
        </p:spPr>
      </p:pic>
      <p:pic>
        <p:nvPicPr>
          <p:cNvPr id="7" name="Picture 6" descr="cama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77000" y="3810000"/>
            <a:ext cx="1896533" cy="1066800"/>
          </a:xfrm>
          <a:prstGeom prst="rect">
            <a:avLst/>
          </a:prstGeom>
        </p:spPr>
      </p:pic>
      <p:pic>
        <p:nvPicPr>
          <p:cNvPr id="8" name="Picture 7" descr="290px-Mi-14PS_NTW_9_93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419600"/>
            <a:ext cx="1621321" cy="1028700"/>
          </a:xfrm>
          <a:prstGeom prst="rect">
            <a:avLst/>
          </a:prstGeom>
        </p:spPr>
      </p:pic>
      <p:pic>
        <p:nvPicPr>
          <p:cNvPr id="9" name="Picture 8" descr="mot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5029200"/>
            <a:ext cx="1147763" cy="114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БРАВО!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Snake\AppData\Local\Microsoft\Windows\Temporary Internet Files\Content.IE5\5AHMEV9P\Wavin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5213494" cy="406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чујемо?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Чија је ово сирена?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Тачно, од аутомобила.</a:t>
            </a:r>
            <a:endParaRPr lang="en-US" dirty="0"/>
          </a:p>
        </p:txBody>
      </p:sp>
      <p:pic>
        <p:nvPicPr>
          <p:cNvPr id="1027" name="Picture 3" descr="C:\Users\Snake\Desktop\prevozna sredstva\slika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2619375" cy="1743075"/>
          </a:xfrm>
          <a:prstGeom prst="rect">
            <a:avLst/>
          </a:prstGeom>
          <a:noFill/>
        </p:spPr>
      </p:pic>
      <p:pic>
        <p:nvPicPr>
          <p:cNvPr id="8" name="CITY.WAV">
            <a:hlinkClick r:id="" action="ppaction://media"/>
          </p:cNvPr>
          <p:cNvPicPr>
            <a:picLocks noRot="1" noChangeAspect="1"/>
          </p:cNvPicPr>
          <p:nvPr>
            <a:wavAudioFile r:embed="rId1" name="CITY.WAV"/>
          </p:nvPr>
        </p:nvPicPr>
        <p:blipFill>
          <a:blip r:embed="rId4" cstate="email"/>
          <a:stretch>
            <a:fillRect/>
          </a:stretch>
        </p:blipFill>
        <p:spPr>
          <a:xfrm>
            <a:off x="685800" y="259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Чији је ово звук?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endParaRPr lang="sr-Cyrl-RS" dirty="0"/>
          </a:p>
          <a:p>
            <a:r>
              <a:rPr lang="sr-Cyrl-RS" dirty="0" smtClean="0"/>
              <a:t>Тачно, ово је звук мотора.</a:t>
            </a:r>
          </a:p>
          <a:p>
            <a:endParaRPr lang="en-US" dirty="0"/>
          </a:p>
        </p:txBody>
      </p:sp>
      <p:pic>
        <p:nvPicPr>
          <p:cNvPr id="4" name="dirt_bike.wav">
            <a:hlinkClick r:id="" action="ppaction://media"/>
          </p:cNvPr>
          <p:cNvPicPr>
            <a:picLocks noRot="1" noChangeAspect="1"/>
          </p:cNvPicPr>
          <p:nvPr>
            <a:wavAudioFile r:embed="rId1" name="dirt_bike.wav"/>
          </p:nvPr>
        </p:nvPicPr>
        <p:blipFill>
          <a:blip r:embed="rId3" cstate="email"/>
          <a:stretch>
            <a:fillRect/>
          </a:stretch>
        </p:blipFill>
        <p:spPr>
          <a:xfrm>
            <a:off x="1219200" y="190500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Snake\Desktop\prevozna sredstva\slika\83416-super-soco-ts-elektricni-motor-zelen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810000"/>
            <a:ext cx="3108325" cy="233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Чије се звонце чује?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Тачно, звонце од бицикла.</a:t>
            </a:r>
            <a:endParaRPr lang="en-US" dirty="0"/>
          </a:p>
        </p:txBody>
      </p:sp>
      <p:pic>
        <p:nvPicPr>
          <p:cNvPr id="4" name="Bikebell.wav">
            <a:hlinkClick r:id="" action="ppaction://media"/>
          </p:cNvPr>
          <p:cNvPicPr>
            <a:picLocks noRot="1" noChangeAspect="1"/>
          </p:cNvPicPr>
          <p:nvPr>
            <a:wavAudioFile r:embed="rId1" name="Bikebell.wav"/>
          </p:nvPr>
        </p:nvPicPr>
        <p:blipFill>
          <a:blip r:embed="rId3" cstate="email"/>
          <a:stretch>
            <a:fillRect/>
          </a:stretch>
        </p:blipFill>
        <p:spPr>
          <a:xfrm>
            <a:off x="838200" y="1905000"/>
            <a:ext cx="304800" cy="304800"/>
          </a:xfrm>
          <a:prstGeom prst="rect">
            <a:avLst/>
          </a:prstGeom>
        </p:spPr>
      </p:pic>
      <p:pic>
        <p:nvPicPr>
          <p:cNvPr id="4099" name="Picture 3" descr="C:\Users\Snake\Desktop\prevozna sredstva\slika\22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938" y="3957638"/>
            <a:ext cx="2786062" cy="238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 шта сада чујемо?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Ово је било тешко, али такав звук чујемо кад се возимо аутобусом.</a:t>
            </a:r>
            <a:endParaRPr lang="en-US" dirty="0"/>
          </a:p>
        </p:txBody>
      </p:sp>
      <p:pic>
        <p:nvPicPr>
          <p:cNvPr id="5122" name="Picture 2" descr="C:\Users\Snake\Desktop\prevozna sredstva\slika\AUTOBUSI-SUBOTICA-41-475x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419600"/>
            <a:ext cx="2795026" cy="1865312"/>
          </a:xfrm>
          <a:prstGeom prst="rect">
            <a:avLst/>
          </a:prstGeom>
          <a:noFill/>
        </p:spPr>
      </p:pic>
      <p:pic>
        <p:nvPicPr>
          <p:cNvPr id="8" name="mixkit-old-bus-arrival-303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Заједничко свим овим превозним средствима је да се крећу по путу, односно по копну.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То се заједно зове копнени саобраћај.</a:t>
            </a:r>
            <a:endParaRPr lang="en-US" dirty="0"/>
          </a:p>
        </p:txBody>
      </p:sp>
      <p:pic>
        <p:nvPicPr>
          <p:cNvPr id="6146" name="Picture 2" descr="C:\Users\Snake\Desktop\prevozna sredstva\slika\Pu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1" y="2763032"/>
            <a:ext cx="5181600" cy="234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Који звук сада чујемо?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Чујемо звук авиона.</a:t>
            </a:r>
            <a:endParaRPr lang="en-US" dirty="0"/>
          </a:p>
        </p:txBody>
      </p:sp>
      <p:pic>
        <p:nvPicPr>
          <p:cNvPr id="4" name="avion.wav">
            <a:hlinkClick r:id="" action="ppaction://media"/>
          </p:cNvPr>
          <p:cNvPicPr>
            <a:picLocks noRot="1" noChangeAspect="1"/>
          </p:cNvPicPr>
          <p:nvPr>
            <a:wavAudioFile r:embed="rId1" name="avion.wav"/>
          </p:nvPr>
        </p:nvPicPr>
        <p:blipFill>
          <a:blip r:embed="rId3" cstate="email"/>
          <a:stretch>
            <a:fillRect/>
          </a:stretch>
        </p:blipFill>
        <p:spPr>
          <a:xfrm>
            <a:off x="1066800" y="1981200"/>
            <a:ext cx="304800" cy="304800"/>
          </a:xfrm>
          <a:prstGeom prst="rect">
            <a:avLst/>
          </a:prstGeom>
        </p:spPr>
      </p:pic>
      <p:pic>
        <p:nvPicPr>
          <p:cNvPr id="7170" name="Picture 2" descr="C:\Users\Snake\Desktop\prevozna sredstva\slika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886200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 сад?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Ово је било баш јако тешко. Хеликоптер.</a:t>
            </a:r>
            <a:endParaRPr lang="en-US" dirty="0"/>
          </a:p>
        </p:txBody>
      </p:sp>
      <p:pic>
        <p:nvPicPr>
          <p:cNvPr id="4" name="Helicopter 135.wav">
            <a:hlinkClick r:id="" action="ppaction://media"/>
          </p:cNvPr>
          <p:cNvPicPr>
            <a:picLocks noRot="1" noChangeAspect="1"/>
          </p:cNvPicPr>
          <p:nvPr>
            <a:wavAudioFile r:embed="rId1" name="Helicopter 135.wav"/>
          </p:nvPr>
        </p:nvPicPr>
        <p:blipFill>
          <a:blip r:embed="rId3" cstate="email"/>
          <a:stretch>
            <a:fillRect/>
          </a:stretch>
        </p:blipFill>
        <p:spPr>
          <a:xfrm>
            <a:off x="1524000" y="1981200"/>
            <a:ext cx="304800" cy="304800"/>
          </a:xfrm>
          <a:prstGeom prst="rect">
            <a:avLst/>
          </a:prstGeom>
        </p:spPr>
      </p:pic>
      <p:pic>
        <p:nvPicPr>
          <p:cNvPr id="8194" name="Picture 2" descr="C:\Users\Snake\Desktop\prevozna sredstva\slika\hilihop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63" y="40005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Куда се крећу авион и хеликоптер?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Крећу се кроз ваздух, зато кажемо да је то ваздушни саобраћај.</a:t>
            </a:r>
          </a:p>
          <a:p>
            <a:endParaRPr lang="sr-Cyrl-RS" dirty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9218" name="Picture 2" descr="C:\Users\Snake\Desktop\prevozna sredstva\slika\avion l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1"/>
            <a:ext cx="2445288" cy="1524000"/>
          </a:xfrm>
          <a:prstGeom prst="rect">
            <a:avLst/>
          </a:prstGeom>
          <a:noFill/>
        </p:spPr>
      </p:pic>
      <p:pic>
        <p:nvPicPr>
          <p:cNvPr id="5" name="Picture 4" descr="290px-Mi-14PS_NTW_9_9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62200"/>
            <a:ext cx="2667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243</Words>
  <Application>Microsoft Office PowerPoint</Application>
  <PresentationFormat>On-screen Show (4:3)</PresentationFormat>
  <Paragraphs>73</Paragraphs>
  <Slides>19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Превозна средства</vt:lpstr>
      <vt:lpstr>Шта чујемо?</vt:lpstr>
      <vt:lpstr>Чији је ово звук?</vt:lpstr>
      <vt:lpstr>Чије се звонце чује?</vt:lpstr>
      <vt:lpstr>А шта сада чујемо?</vt:lpstr>
      <vt:lpstr>Slide 6</vt:lpstr>
      <vt:lpstr>Који звук сада чујемо?</vt:lpstr>
      <vt:lpstr>А сад?</vt:lpstr>
      <vt:lpstr>Slide 9</vt:lpstr>
      <vt:lpstr>А сад, шта чујемо?</vt:lpstr>
      <vt:lpstr>Slide 11</vt:lpstr>
      <vt:lpstr>Slide 12</vt:lpstr>
      <vt:lpstr>Шта сада чујемо?</vt:lpstr>
      <vt:lpstr>Slide 14</vt:lpstr>
      <vt:lpstr>Избаци уљеза. Које превозно средство не припада воденом саобраћају?</vt:lpstr>
      <vt:lpstr>Избаци уљеза. Које превозно средство не припада копненом саобраћају?</vt:lpstr>
      <vt:lpstr>Избаци уљеза. Које превозно средство не припада ваздушном саобраћају?</vt:lpstr>
      <vt:lpstr>Избаци уљеза. Које превозно средство не припада железничком саобраћају?</vt:lpstr>
      <vt:lpstr>БРАВО!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Превозна средства</dc:title>
  <dc:creator>Snake</dc:creator>
  <cp:lastModifiedBy>User</cp:lastModifiedBy>
  <cp:revision>22</cp:revision>
  <dcterms:created xsi:type="dcterms:W3CDTF">2021-11-28T11:55:48Z</dcterms:created>
  <dcterms:modified xsi:type="dcterms:W3CDTF">2022-03-14T09:38:22Z</dcterms:modified>
</cp:coreProperties>
</file>