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Libre Franklin Medium" panose="020B0604020202020204" charset="0"/>
      <p:regular r:id="rId12"/>
      <p:bold r:id="rId13"/>
      <p:italic r:id="rId14"/>
      <p:boldItalic r:id="rId15"/>
    </p:embeddedFont>
    <p:embeddedFont>
      <p:font typeface="Libre Franklin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204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37461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24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9127680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91276809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2692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91276809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91276809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181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91276809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91276809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619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91276809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91276809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8439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91276809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91276809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8537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91276809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91276809d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088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91276809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91276809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9503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91276809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91276809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706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skole.edukacija.rs/testovi-za-malu-matur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wxMmgdKYPoyTkz28RJ2zBAFgph1CzkKZ-fKH_uDYnDA/ed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vrsniispit.math.r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nsG6xS2Er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zavrsniispit.math.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Учење на даљину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Завршни испит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Маја Бајагић Барањ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E3B30"/>
              </a:buClr>
              <a:buSzPct val="100000"/>
              <a:buFont typeface="Libre Franklin Medium"/>
              <a:buNone/>
            </a:pPr>
            <a:r>
              <a:rPr lang="sr" sz="360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ЗАВРШНИ ИСПИТ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ts val="224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1. ПРИПРЕМА УЧЕНИКА ЗА ПОЛАГАЊЕ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0A22E"/>
              </a:buClr>
              <a:buSzPts val="224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2. ПРИЛАГОЂАВАЊЕ ПИТАЊА ЗА ЗАВРШНИ ИСПИТ ЗА УЧЕНИКЕ КОЈИ РАДЕ ПО ИОП-У у онлајн окружрњу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614500" cy="84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E3B30"/>
              </a:buClr>
              <a:buSzPct val="135849"/>
              <a:buFont typeface="Libre Franklin Medium"/>
              <a:buNone/>
            </a:pPr>
            <a:r>
              <a:rPr lang="sr" sz="265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КАКО ПРИПРЕМАМО УЧЕНИКЕ ЗА ЗАВРШНИ ИСПИТ ПО РЕДОВНОМ ПРОГРАМУ?</a:t>
            </a:r>
            <a:endParaRPr sz="2650">
              <a:solidFill>
                <a:srgbClr val="4E3B3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3429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2423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28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Преко Скајпа или неке друге платформе за учење, уз помоћ збирке (користимо питања из збирке и одговарамо, користимо разне презентације и слике...)</a:t>
            </a: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2423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28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Шаљемо тест у облику Word документа, или гугл упитника итд. у онлајн окружењу</a:t>
            </a: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2423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28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Користимо онлајн тестове из збирке </a:t>
            </a:r>
            <a:r>
              <a:rPr lang="sr" sz="2800" u="sng">
                <a:solidFill>
                  <a:srgbClr val="AD1F1F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https://srednjeskole.edukacija.rs/testovi-za-malu-maturu</a:t>
            </a: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689500" cy="9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sr" sz="5100">
                <a:solidFill>
                  <a:srgbClr val="44332A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Пример:Упитник делови тела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3600" u="sng">
                <a:solidFill>
                  <a:srgbClr val="AD1F1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https://docs.google.com/forms/d/1wxMmgdKYPoyTkz28RJ2zBAFgph1CzkKZ-fKH_uDYnDA/edit</a:t>
            </a:r>
            <a:endParaRPr sz="3600">
              <a:solidFill>
                <a:srgbClr val="4E3B3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667900" cy="84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1509"/>
              <a:buFont typeface="Arial"/>
              <a:buNone/>
            </a:pPr>
            <a:r>
              <a:rPr lang="sr" sz="265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КАКО ПРИПРЕМАМО УЧЕНИКЕ ЗА ЗАВРШНИ И ПО РЕДОВНОМ И ПО ПРИЛАГОЂЕНОМ ПРОГРАМУ?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3429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ts val="1960"/>
              <a:buFont typeface="Noto Sans Symbols"/>
              <a:buChar char="🞭"/>
            </a:pPr>
            <a:r>
              <a:rPr lang="sr" sz="28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Користимо платформу „Завршни испит“ – јавно доступно средство, које може бити од помоћи у припреми ђака којима је потребна подршка у учењу </a:t>
            </a:r>
            <a:r>
              <a:rPr lang="sr" sz="2800" u="sng">
                <a:solidFill>
                  <a:srgbClr val="AD1F1F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http://www.zavrsniispit.math.rs/</a:t>
            </a:r>
            <a:endParaRPr sz="28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775300" cy="107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E3B30"/>
              </a:buClr>
              <a:buSzPct val="100000"/>
              <a:buFont typeface="Libre Franklin Medium"/>
              <a:buNone/>
            </a:pPr>
            <a:r>
              <a:rPr lang="sr" sz="360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 КАКО НАПРАВИТИ ЗАВРШНИ ИСПИТ ПО ИОП-У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810950"/>
            <a:ext cx="8520600" cy="27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10000"/>
          </a:bodyPr>
          <a:lstStyle/>
          <a:p>
            <a:pPr marL="342900" lvl="0" indent="-2895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1. Израда пробног теста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2895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2. Израда завршног теста. 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2895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Правимо тест да буде што сличнији званичном тесту, да наши ученици осећају припадност вршњацима и да се што мање разликују. 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2895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Обавезно урадити  кључ и бодовну скалу. 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28956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Питања треба да се раде на основу ИОП-а по коме је рађено са учеником.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289325"/>
            <a:ext cx="8832300" cy="127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E3B30"/>
              </a:buClr>
              <a:buSzPct val="100000"/>
              <a:buFont typeface="Libre Franklin Medium"/>
              <a:buNone/>
            </a:pPr>
            <a:r>
              <a:rPr lang="sr" sz="3600" dirty="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КАКО ПРИЛАГОЂАВАМО ПИТАЊА </a:t>
            </a:r>
            <a:r>
              <a:rPr lang="sr" sz="3600" dirty="0" smtClean="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УЧЕНИ</a:t>
            </a:r>
            <a:r>
              <a:rPr lang="sr-Cyrl-RS" sz="3600" dirty="0" smtClean="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ЦИМА</a:t>
            </a:r>
            <a:r>
              <a:rPr lang="sr" sz="3600" dirty="0" smtClean="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)</a:t>
            </a:r>
            <a:endParaRPr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628775"/>
            <a:ext cx="8389500" cy="29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342900" lvl="0" indent="-31089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за слабовиде користимо већи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фонт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за оне који не успостављају вербалну комуникацију користимо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слике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за </a:t>
            </a: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ученике који разумеју вербалне налоге, али не комуницирају вербално него гестом, мимиком (покретом)  постављамо питање тако да показују слику , или тачан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одговор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за ученике који нису савладали технику читања и писања, али могу да разумеју краћа питања: формулишемо кратка и једноставна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питања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редукујемо </a:t>
            </a: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број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питања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0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None/>
            </a:pP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lnSpc>
                <a:spcPct val="100000"/>
              </a:lnSpc>
              <a:spcBef>
                <a:spcPts val="496"/>
              </a:spcBef>
              <a:spcAft>
                <a:spcPts val="0"/>
              </a:spcAft>
              <a:buNone/>
            </a:pP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150025"/>
            <a:ext cx="8520600" cy="13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E3B30"/>
              </a:buClr>
              <a:buSzPct val="100000"/>
              <a:buFont typeface="Libre Franklin Medium"/>
              <a:buNone/>
            </a:pPr>
            <a:r>
              <a:rPr lang="sr" sz="360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 КОЈА ЈЕ ПОМОЋ НАСТАВНИКА ПРИ РЕАЛИЗАЦИЈИ ТЕСТА?</a:t>
            </a:r>
            <a:br>
              <a:rPr lang="sr" sz="360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</a:b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414475"/>
            <a:ext cx="8520600" cy="31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342900" lvl="0" indent="-31089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наставник само чита питања из теста, ученик одговара говором, или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покретом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наставник уписује реч, или описује покрет на начин на који је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описано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потребно је  у упутству теста јасно написати упутство за бележење одговора, нпр. наставник уписује : „Ученик је показао слику која представља тачан одговор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“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код моторичких проблема ученик чита питања из теста,  а наставник уписује одговор који је ученик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одабрао/рекао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;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0" indent="-310896" algn="l" rtl="0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rgbClr val="F0A22E"/>
              </a:buClr>
              <a:buSzPct val="70000"/>
              <a:buFont typeface="Noto Sans Symbols"/>
              <a:buChar char="🞭"/>
            </a:pPr>
            <a:r>
              <a:rPr lang="sr" sz="3200" dirty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наставник  увек: охрабрује ученика, пружа му емоционалну </a:t>
            </a:r>
            <a:r>
              <a:rPr lang="sr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подршку</a:t>
            </a:r>
            <a:r>
              <a:rPr lang="sr-Cyrl-RS" sz="3200" dirty="0" smtClean="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</a:t>
            </a:r>
            <a:endParaRPr sz="3200" dirty="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sr" sz="3600">
                <a:solidFill>
                  <a:srgbClr val="4E3B3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Корисни линкови</a:t>
            </a:r>
            <a:endParaRPr sz="3600">
              <a:solidFill>
                <a:srgbClr val="4E3B3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Гугл упитник-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3200" u="sng">
                <a:solidFill>
                  <a:srgbClr val="AD1F1F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https://www.youtube.com/watch?v=rnsG6xS2ErM</a:t>
            </a: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3200">
                <a:solidFill>
                  <a:srgbClr val="4E3B3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Платформа “Завршни испит”-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sz="2800" u="sng">
                <a:solidFill>
                  <a:srgbClr val="AD1F1F"/>
                </a:solid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http://www.zavrsniispit.math.rs/</a:t>
            </a:r>
            <a:endParaRPr sz="3200">
              <a:solidFill>
                <a:srgbClr val="4E3B3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On-screen Show (16:9)</PresentationFormat>
  <Paragraphs>44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Libre Franklin Medium</vt:lpstr>
      <vt:lpstr>Noto Sans Symbols</vt:lpstr>
      <vt:lpstr>Libre Franklin</vt:lpstr>
      <vt:lpstr>Arial</vt:lpstr>
      <vt:lpstr>Simple Light</vt:lpstr>
      <vt:lpstr>Учење на даљину</vt:lpstr>
      <vt:lpstr>ЗАВРШНИ ИСПИТ</vt:lpstr>
      <vt:lpstr>КАКО ПРИПРЕМАМО УЧЕНИКЕ ЗА ЗАВРШНИ ИСПИТ ПО РЕДОВНОМ ПРОГРАМУ? </vt:lpstr>
      <vt:lpstr>Пример:Упитник делови тела</vt:lpstr>
      <vt:lpstr>КАКО ПРИПРЕМАМО УЧЕНИКЕ ЗА ЗАВРШНИ И ПО РЕДОВНОМ И ПО ПРИЛАГОЂЕНОМ ПРОГРАМУ?</vt:lpstr>
      <vt:lpstr> КАКО НАПРАВИТИ ЗАВРШНИ ИСПИТ ПО ИОП-У</vt:lpstr>
      <vt:lpstr>КАКО ПРИЛАГОЂАВАМО ПИТАЊА УЧЕНИЦИМА)</vt:lpstr>
      <vt:lpstr> КОЈА ЈЕ ПОМОЋ НАСТАВНИКА ПРИ РЕАЛИЗАЦИЈИ ТЕСТА? </vt:lpstr>
      <vt:lpstr>Корисни линкови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Учење на даљину</dc:title>
  <cp:lastModifiedBy>Microsoft account</cp:lastModifiedBy>
  <cp:revision>1</cp:revision>
  <dcterms:modified xsi:type="dcterms:W3CDTF">2022-03-11T19:03:05Z</dcterms:modified>
</cp:coreProperties>
</file>